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615b5b7eca742e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430d27aa1cf4226"/>
  </p:sldMasterIdLst>
  <p:sldIdLst>
    <p:sldId xmlns:r="http://schemas.openxmlformats.org/officeDocument/2006/relationships" id="256" r:id="Re0d770153ae5488d"/>
    <p:sldId xmlns:r="http://schemas.openxmlformats.org/officeDocument/2006/relationships" id="257" r:id="R6ea4b19db7264098"/>
    <p:sldId xmlns:r="http://schemas.openxmlformats.org/officeDocument/2006/relationships" id="258" r:id="R3d6a7b0136ec44c2"/>
    <p:sldId xmlns:r="http://schemas.openxmlformats.org/officeDocument/2006/relationships" id="259" r:id="R6543764581024d48"/>
    <p:sldId xmlns:r="http://schemas.openxmlformats.org/officeDocument/2006/relationships" id="260" r:id="R7064f65600194488"/>
    <p:sldId xmlns:r="http://schemas.openxmlformats.org/officeDocument/2006/relationships" id="261" r:id="Rd782ad70b6244d50"/>
    <p:sldId xmlns:r="http://schemas.openxmlformats.org/officeDocument/2006/relationships" id="262" r:id="Ra13324c110784a2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430d27aa1cf4226" /><Relationship Type="http://schemas.openxmlformats.org/officeDocument/2006/relationships/slide" Target="/ppt/slides/slide1.xml" Id="Re0d770153ae5488d" /><Relationship Type="http://schemas.openxmlformats.org/officeDocument/2006/relationships/slide" Target="/ppt/slides/slide2.xml" Id="R6ea4b19db7264098" /><Relationship Type="http://schemas.openxmlformats.org/officeDocument/2006/relationships/slide" Target="/ppt/slides/slide3.xml" Id="R3d6a7b0136ec44c2" /><Relationship Type="http://schemas.openxmlformats.org/officeDocument/2006/relationships/slide" Target="/ppt/slides/slide4.xml" Id="R6543764581024d48" /><Relationship Type="http://schemas.openxmlformats.org/officeDocument/2006/relationships/slide" Target="/ppt/slides/slide5.xml" Id="R7064f65600194488" /><Relationship Type="http://schemas.openxmlformats.org/officeDocument/2006/relationships/slide" Target="/ppt/slides/slide6.xml" Id="Rd782ad70b6244d50" /><Relationship Type="http://schemas.openxmlformats.org/officeDocument/2006/relationships/slide" Target="/ppt/slides/slide7.xml" Id="Ra13324c110784a2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08a8393ab844d1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6b25c5b4764500" /><Relationship Type="http://schemas.openxmlformats.org/officeDocument/2006/relationships/theme" Target="/ppt/slideMasters/theme/theme1.xml" Id="R193329dadebf473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e6b25c5b476450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4407b32aaf460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bed0550cc64a2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a31b32a3714f0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25dc7422e847e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3098e755d746d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7f04bb4d824e8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9f8fe1dcb94c4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ØYVIND NILSEN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ØYVIND NILSEN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ØYVIND NILSEN AS ble etablert [år] og holder til i Kråkstad.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ØYVIND NILSEN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ØYVIND NILSEN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ØYVIND NILSEN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−39 462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124 171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3 239 664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7 739 564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ØYVIND NILSEN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NILSEN INGRID SMITH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NILSEN ØYVIND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ØYVIND NILSEN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Hesteskoen 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1408 Kråkstad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999 668 607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ØYVIND NILSEN AS</a:t>
            </a:r>
          </a:p>
        </p:txBody>
      </p:sp>
    </p:spTree>
  </p:cSld>
  <p:clrMapOvr>
    <a:masterClrMapping xmlns:a="http://schemas.openxmlformats.org/drawingml/2006/main"/>
  </p:clrMapOvr>
</p:sld>
</file>