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eac7b678f214d5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5cc5e27d2c74f6e"/>
  </p:sldMasterIdLst>
  <p:sldIdLst>
    <p:sldId xmlns:r="http://schemas.openxmlformats.org/officeDocument/2006/relationships" id="256" r:id="R237e74ac9a52448b"/>
    <p:sldId xmlns:r="http://schemas.openxmlformats.org/officeDocument/2006/relationships" id="257" r:id="R88efc1a1a4d248b5"/>
    <p:sldId xmlns:r="http://schemas.openxmlformats.org/officeDocument/2006/relationships" id="258" r:id="R5a5e0e3a11fd4aa2"/>
    <p:sldId xmlns:r="http://schemas.openxmlformats.org/officeDocument/2006/relationships" id="259" r:id="Ra584c7dae6fe48da"/>
    <p:sldId xmlns:r="http://schemas.openxmlformats.org/officeDocument/2006/relationships" id="260" r:id="Rea70e4c7518848dd"/>
    <p:sldId xmlns:r="http://schemas.openxmlformats.org/officeDocument/2006/relationships" id="261" r:id="Rde673313dabf470d"/>
    <p:sldId xmlns:r="http://schemas.openxmlformats.org/officeDocument/2006/relationships" id="262" r:id="R569e15db413a43a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5cc5e27d2c74f6e" /><Relationship Type="http://schemas.openxmlformats.org/officeDocument/2006/relationships/slide" Target="/ppt/slides/slide1.xml" Id="R237e74ac9a52448b" /><Relationship Type="http://schemas.openxmlformats.org/officeDocument/2006/relationships/slide" Target="/ppt/slides/slide2.xml" Id="R88efc1a1a4d248b5" /><Relationship Type="http://schemas.openxmlformats.org/officeDocument/2006/relationships/slide" Target="/ppt/slides/slide3.xml" Id="R5a5e0e3a11fd4aa2" /><Relationship Type="http://schemas.openxmlformats.org/officeDocument/2006/relationships/slide" Target="/ppt/slides/slide4.xml" Id="Ra584c7dae6fe48da" /><Relationship Type="http://schemas.openxmlformats.org/officeDocument/2006/relationships/slide" Target="/ppt/slides/slide5.xml" Id="Rea70e4c7518848dd" /><Relationship Type="http://schemas.openxmlformats.org/officeDocument/2006/relationships/slide" Target="/ppt/slides/slide6.xml" Id="Rde673313dabf470d" /><Relationship Type="http://schemas.openxmlformats.org/officeDocument/2006/relationships/slide" Target="/ppt/slides/slide7.xml" Id="R569e15db413a43a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58d7f77d4f54f9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f1ed7448804300" /><Relationship Type="http://schemas.openxmlformats.org/officeDocument/2006/relationships/theme" Target="/ppt/slideMasters/theme/theme1.xml" Id="R624b113c205c414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2f1ed744880430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7f9b06a6bb4e3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c1d2d297ab44d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70644a27ce4d9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050280f90147b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7eba01406144b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be9b345ddb443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9cb304cf7d4c0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HOLE VVS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HOLE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HOLE VVS AS ble etablert [år] og holder til i Sæbøvågen.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HOLE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HOLE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HOLE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4 207 121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155 169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110 554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−1 263 375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1 226 871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HOLE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HOLE ODD HEINE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HOLE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Sæbøvegen 442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5938 Sæbøvågen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999 540 708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HOLE VVS AS</a:t>
            </a:r>
          </a:p>
        </p:txBody>
      </p:sp>
    </p:spTree>
  </p:cSld>
  <p:clrMapOvr>
    <a:masterClrMapping xmlns:a="http://schemas.openxmlformats.org/drawingml/2006/main"/>
  </p:clrMapOvr>
</p:sld>
</file>