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542ab38c8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b99e68ddc44953"/>
  </p:sldMasterIdLst>
  <p:sldIdLst>
    <p:sldId xmlns:r="http://schemas.openxmlformats.org/officeDocument/2006/relationships" id="256" r:id="R26ce20a6afad4979"/>
    <p:sldId xmlns:r="http://schemas.openxmlformats.org/officeDocument/2006/relationships" id="257" r:id="Rda108ab5b9e14d49"/>
    <p:sldId xmlns:r="http://schemas.openxmlformats.org/officeDocument/2006/relationships" id="258" r:id="Rf989693769f54d6f"/>
    <p:sldId xmlns:r="http://schemas.openxmlformats.org/officeDocument/2006/relationships" id="259" r:id="Rf46f39a6bb16496f"/>
    <p:sldId xmlns:r="http://schemas.openxmlformats.org/officeDocument/2006/relationships" id="260" r:id="Rbac1607c421f49d8"/>
    <p:sldId xmlns:r="http://schemas.openxmlformats.org/officeDocument/2006/relationships" id="261" r:id="R077459791bb743b8"/>
    <p:sldId xmlns:r="http://schemas.openxmlformats.org/officeDocument/2006/relationships" id="262" r:id="Rbb61988d46b7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99e68ddc44953" /><Relationship Type="http://schemas.openxmlformats.org/officeDocument/2006/relationships/slide" Target="/ppt/slides/slide1.xml" Id="R26ce20a6afad4979" /><Relationship Type="http://schemas.openxmlformats.org/officeDocument/2006/relationships/slide" Target="/ppt/slides/slide2.xml" Id="Rda108ab5b9e14d49" /><Relationship Type="http://schemas.openxmlformats.org/officeDocument/2006/relationships/slide" Target="/ppt/slides/slide3.xml" Id="Rf989693769f54d6f" /><Relationship Type="http://schemas.openxmlformats.org/officeDocument/2006/relationships/slide" Target="/ppt/slides/slide4.xml" Id="Rf46f39a6bb16496f" /><Relationship Type="http://schemas.openxmlformats.org/officeDocument/2006/relationships/slide" Target="/ppt/slides/slide5.xml" Id="Rbac1607c421f49d8" /><Relationship Type="http://schemas.openxmlformats.org/officeDocument/2006/relationships/slide" Target="/ppt/slides/slide6.xml" Id="R077459791bb743b8" /><Relationship Type="http://schemas.openxmlformats.org/officeDocument/2006/relationships/slide" Target="/ppt/slides/slide7.xml" Id="Rbb61988d46b7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475565fd1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b4c6c47574b42" /><Relationship Type="http://schemas.openxmlformats.org/officeDocument/2006/relationships/theme" Target="/ppt/slideMasters/theme/theme1.xml" Id="R2ef98b52a0084e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b4c6c4757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905c2bbd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c358e129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1423e9b79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88bf1345444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12d22b1a24c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22005233c44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cb757103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−1 914 169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3 587 856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45 202 990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46 495 021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FUTURE 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HAUGLID EIENDOM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CRUMENA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LIANE INVEST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ERNST INVEST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MULEKNAUSEN AS  –  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