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ee2936015544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6bf55bf8a04d51"/>
  </p:sldMasterIdLst>
  <p:sldIdLst>
    <p:sldId xmlns:r="http://schemas.openxmlformats.org/officeDocument/2006/relationships" id="256" r:id="R8a72dfc54a9445c2"/>
    <p:sldId xmlns:r="http://schemas.openxmlformats.org/officeDocument/2006/relationships" id="257" r:id="R34b0d406966b43c7"/>
    <p:sldId xmlns:r="http://schemas.openxmlformats.org/officeDocument/2006/relationships" id="258" r:id="R428db4dcb1584c0d"/>
    <p:sldId xmlns:r="http://schemas.openxmlformats.org/officeDocument/2006/relationships" id="259" r:id="Rb2ab2afce12748df"/>
    <p:sldId xmlns:r="http://schemas.openxmlformats.org/officeDocument/2006/relationships" id="260" r:id="Re734b964284f4fa7"/>
    <p:sldId xmlns:r="http://schemas.openxmlformats.org/officeDocument/2006/relationships" id="261" r:id="Rd836c6465daf4fd4"/>
    <p:sldId xmlns:r="http://schemas.openxmlformats.org/officeDocument/2006/relationships" id="262" r:id="R60cdad1f755247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6bf55bf8a04d51" /><Relationship Type="http://schemas.openxmlformats.org/officeDocument/2006/relationships/slide" Target="/ppt/slides/slide1.xml" Id="R8a72dfc54a9445c2" /><Relationship Type="http://schemas.openxmlformats.org/officeDocument/2006/relationships/slide" Target="/ppt/slides/slide2.xml" Id="R34b0d406966b43c7" /><Relationship Type="http://schemas.openxmlformats.org/officeDocument/2006/relationships/slide" Target="/ppt/slides/slide3.xml" Id="R428db4dcb1584c0d" /><Relationship Type="http://schemas.openxmlformats.org/officeDocument/2006/relationships/slide" Target="/ppt/slides/slide4.xml" Id="Rb2ab2afce12748df" /><Relationship Type="http://schemas.openxmlformats.org/officeDocument/2006/relationships/slide" Target="/ppt/slides/slide5.xml" Id="Re734b964284f4fa7" /><Relationship Type="http://schemas.openxmlformats.org/officeDocument/2006/relationships/slide" Target="/ppt/slides/slide6.xml" Id="Rd836c6465daf4fd4" /><Relationship Type="http://schemas.openxmlformats.org/officeDocument/2006/relationships/slide" Target="/ppt/slides/slide7.xml" Id="R60cdad1f755247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b9fc7a011c4f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ac7413e984ce8" /><Relationship Type="http://schemas.openxmlformats.org/officeDocument/2006/relationships/theme" Target="/ppt/slideMasters/theme/theme1.xml" Id="Red8092ed53324d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0ac7413e984c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9302ba05b42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e3ccd8bbc47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25c6a2ed842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92ad09eb140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6a9158fad41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df17ad0a84d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ddab3874e4e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BFL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−176 043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4 347 968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9 056 607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14 185 693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FLEM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bj.flem@gmail.com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999 256 708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