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d5e1ef263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cd45c1f594117"/>
  </p:sldMasterIdLst>
  <p:sldIdLst>
    <p:sldId xmlns:r="http://schemas.openxmlformats.org/officeDocument/2006/relationships" id="256" r:id="R83607b0a7eb44e0e"/>
    <p:sldId xmlns:r="http://schemas.openxmlformats.org/officeDocument/2006/relationships" id="257" r:id="Rcd451862bac840fe"/>
    <p:sldId xmlns:r="http://schemas.openxmlformats.org/officeDocument/2006/relationships" id="258" r:id="R1b0356f86ca0407a"/>
    <p:sldId xmlns:r="http://schemas.openxmlformats.org/officeDocument/2006/relationships" id="259" r:id="R90059f7479424fd7"/>
    <p:sldId xmlns:r="http://schemas.openxmlformats.org/officeDocument/2006/relationships" id="260" r:id="R305ddbf22b6e47e5"/>
    <p:sldId xmlns:r="http://schemas.openxmlformats.org/officeDocument/2006/relationships" id="261" r:id="R9dde1a911a8a422d"/>
    <p:sldId xmlns:r="http://schemas.openxmlformats.org/officeDocument/2006/relationships" id="262" r:id="Re572c11f860b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cd45c1f594117" /><Relationship Type="http://schemas.openxmlformats.org/officeDocument/2006/relationships/slide" Target="/ppt/slides/slide1.xml" Id="R83607b0a7eb44e0e" /><Relationship Type="http://schemas.openxmlformats.org/officeDocument/2006/relationships/slide" Target="/ppt/slides/slide2.xml" Id="Rcd451862bac840fe" /><Relationship Type="http://schemas.openxmlformats.org/officeDocument/2006/relationships/slide" Target="/ppt/slides/slide3.xml" Id="R1b0356f86ca0407a" /><Relationship Type="http://schemas.openxmlformats.org/officeDocument/2006/relationships/slide" Target="/ppt/slides/slide4.xml" Id="R90059f7479424fd7" /><Relationship Type="http://schemas.openxmlformats.org/officeDocument/2006/relationships/slide" Target="/ppt/slides/slide5.xml" Id="R305ddbf22b6e47e5" /><Relationship Type="http://schemas.openxmlformats.org/officeDocument/2006/relationships/slide" Target="/ppt/slides/slide6.xml" Id="R9dde1a911a8a422d" /><Relationship Type="http://schemas.openxmlformats.org/officeDocument/2006/relationships/slide" Target="/ppt/slides/slide7.xml" Id="Re572c11f860b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b9901080a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c8e6b2a024002" /><Relationship Type="http://schemas.openxmlformats.org/officeDocument/2006/relationships/theme" Target="/ppt/slideMasters/theme/theme1.xml" Id="R6a8768ccd97a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c8e6b2a0240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9c531625b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592e2d751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6b224c97f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d4b84a23c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d819815e0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92a9e106845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32877ffb8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BFL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15 733 800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bj.flem@gmail.com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