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b9e43ac1644c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b8a76c2138442b"/>
  </p:sldMasterIdLst>
  <p:sldIdLst>
    <p:sldId xmlns:r="http://schemas.openxmlformats.org/officeDocument/2006/relationships" id="256" r:id="R957b169648c84f17"/>
    <p:sldId xmlns:r="http://schemas.openxmlformats.org/officeDocument/2006/relationships" id="257" r:id="Rba7afcbc70da4b99"/>
    <p:sldId xmlns:r="http://schemas.openxmlformats.org/officeDocument/2006/relationships" id="258" r:id="R13f7f93af5734d7e"/>
    <p:sldId xmlns:r="http://schemas.openxmlformats.org/officeDocument/2006/relationships" id="259" r:id="R9fd9d5ff45934092"/>
    <p:sldId xmlns:r="http://schemas.openxmlformats.org/officeDocument/2006/relationships" id="260" r:id="R37b8398303074386"/>
    <p:sldId xmlns:r="http://schemas.openxmlformats.org/officeDocument/2006/relationships" id="261" r:id="Rd0905b322b7844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b8a76c2138442b" /><Relationship Type="http://schemas.openxmlformats.org/officeDocument/2006/relationships/slide" Target="/ppt/slides/slide1.xml" Id="R957b169648c84f17" /><Relationship Type="http://schemas.openxmlformats.org/officeDocument/2006/relationships/slide" Target="/ppt/slides/slide2.xml" Id="Rba7afcbc70da4b99" /><Relationship Type="http://schemas.openxmlformats.org/officeDocument/2006/relationships/slide" Target="/ppt/slides/slide3.xml" Id="R13f7f93af5734d7e" /><Relationship Type="http://schemas.openxmlformats.org/officeDocument/2006/relationships/slide" Target="/ppt/slides/slide4.xml" Id="R9fd9d5ff45934092" /><Relationship Type="http://schemas.openxmlformats.org/officeDocument/2006/relationships/slide" Target="/ppt/slides/slide5.xml" Id="R37b8398303074386" /><Relationship Type="http://schemas.openxmlformats.org/officeDocument/2006/relationships/slide" Target="/ppt/slides/slide6.xml" Id="Rd0905b322b7844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d42b08b5d49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eec2f315f4162" /><Relationship Type="http://schemas.openxmlformats.org/officeDocument/2006/relationships/theme" Target="/ppt/slideMasters/theme/theme1.xml" Id="R40118aebe0594e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eeec2f315f41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ad86d4f0341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a4bf7051f4e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010f5a8ab4c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6b9a902d844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2b736d98b49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a6f5cfa9c4c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