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7025e83cb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86e6e43c54199"/>
  </p:sldMasterIdLst>
  <p:sldIdLst>
    <p:sldId xmlns:r="http://schemas.openxmlformats.org/officeDocument/2006/relationships" id="256" r:id="R751756976ad64dba"/>
    <p:sldId xmlns:r="http://schemas.openxmlformats.org/officeDocument/2006/relationships" id="257" r:id="R2654329efcd6418b"/>
    <p:sldId xmlns:r="http://schemas.openxmlformats.org/officeDocument/2006/relationships" id="258" r:id="R318ff397f5dd4aaf"/>
    <p:sldId xmlns:r="http://schemas.openxmlformats.org/officeDocument/2006/relationships" id="259" r:id="Rc8f9c752c500449a"/>
    <p:sldId xmlns:r="http://schemas.openxmlformats.org/officeDocument/2006/relationships" id="260" r:id="Rd947f000136d48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86e6e43c54199" /><Relationship Type="http://schemas.openxmlformats.org/officeDocument/2006/relationships/slide" Target="/ppt/slides/slide1.xml" Id="R751756976ad64dba" /><Relationship Type="http://schemas.openxmlformats.org/officeDocument/2006/relationships/slide" Target="/ppt/slides/slide2.xml" Id="R2654329efcd6418b" /><Relationship Type="http://schemas.openxmlformats.org/officeDocument/2006/relationships/slide" Target="/ppt/slides/slide3.xml" Id="R318ff397f5dd4aaf" /><Relationship Type="http://schemas.openxmlformats.org/officeDocument/2006/relationships/slide" Target="/ppt/slides/slide4.xml" Id="Rc8f9c752c500449a" /><Relationship Type="http://schemas.openxmlformats.org/officeDocument/2006/relationships/slide" Target="/ppt/slides/slide5.xml" Id="Rd947f000136d48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e36f58b67e4d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05e47b0b2415d" /><Relationship Type="http://schemas.openxmlformats.org/officeDocument/2006/relationships/theme" Target="/ppt/slideMasters/theme/theme1.xml" Id="R2f5cdfd3725545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05e47b0b241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993a7f7ab47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c4a99ad4645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d5176c22246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374696aab46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491db33974c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DESIGN247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DESIGN247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DESIGN247 AS</a:t>
            </a:r>
          </a:p>
        </p:txBody>
      </p:sp>
    </p:spTree>
  </p:cSld>
  <p:clrMapOvr>
    <a:masterClrMapping xmlns:a="http://schemas.openxmlformats.org/drawingml/2006/main"/>
  </p:clrMapOvr>
</p:sld>
</file>