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a3004f88e43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f8ae4539244a21"/>
  </p:sldMasterIdLst>
  <p:sldIdLst>
    <p:sldId xmlns:r="http://schemas.openxmlformats.org/officeDocument/2006/relationships" id="256" r:id="R0ab3305e80d74653"/>
    <p:sldId xmlns:r="http://schemas.openxmlformats.org/officeDocument/2006/relationships" id="257" r:id="Racce68b39bd244e3"/>
    <p:sldId xmlns:r="http://schemas.openxmlformats.org/officeDocument/2006/relationships" id="258" r:id="R233b8e2b97bd4a46"/>
    <p:sldId xmlns:r="http://schemas.openxmlformats.org/officeDocument/2006/relationships" id="259" r:id="R13a55cc5c7464d8a"/>
    <p:sldId xmlns:r="http://schemas.openxmlformats.org/officeDocument/2006/relationships" id="260" r:id="Rd07ea0aa72cf4221"/>
    <p:sldId xmlns:r="http://schemas.openxmlformats.org/officeDocument/2006/relationships" id="261" r:id="R5b500e12e1a6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8ae4539244a21" /><Relationship Type="http://schemas.openxmlformats.org/officeDocument/2006/relationships/slide" Target="/ppt/slides/slide1.xml" Id="R0ab3305e80d74653" /><Relationship Type="http://schemas.openxmlformats.org/officeDocument/2006/relationships/slide" Target="/ppt/slides/slide2.xml" Id="Racce68b39bd244e3" /><Relationship Type="http://schemas.openxmlformats.org/officeDocument/2006/relationships/slide" Target="/ppt/slides/slide3.xml" Id="R233b8e2b97bd4a46" /><Relationship Type="http://schemas.openxmlformats.org/officeDocument/2006/relationships/slide" Target="/ppt/slides/slide4.xml" Id="R13a55cc5c7464d8a" /><Relationship Type="http://schemas.openxmlformats.org/officeDocument/2006/relationships/slide" Target="/ppt/slides/slide5.xml" Id="Rd07ea0aa72cf4221" /><Relationship Type="http://schemas.openxmlformats.org/officeDocument/2006/relationships/slide" Target="/ppt/slides/slide6.xml" Id="R5b500e12e1a6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811f9b583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a2ed24d6b417e" /><Relationship Type="http://schemas.openxmlformats.org/officeDocument/2006/relationships/theme" Target="/ppt/slideMasters/theme/theme1.xml" Id="Rda73ecc6153c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3a2ed24d6b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759c99cb9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b05fcbdb34e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08f6f001e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7e555640f45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4535819f4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28b9832be4d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