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9d87811be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dcb5c448f4ae0"/>
  </p:sldMasterIdLst>
  <p:sldIdLst>
    <p:sldId xmlns:r="http://schemas.openxmlformats.org/officeDocument/2006/relationships" id="256" r:id="Rc18d6983ba5a4853"/>
    <p:sldId xmlns:r="http://schemas.openxmlformats.org/officeDocument/2006/relationships" id="257" r:id="R6204e078eb1b4924"/>
    <p:sldId xmlns:r="http://schemas.openxmlformats.org/officeDocument/2006/relationships" id="258" r:id="Rd2c207d22b6740fa"/>
    <p:sldId xmlns:r="http://schemas.openxmlformats.org/officeDocument/2006/relationships" id="259" r:id="R43e0975a208247cc"/>
    <p:sldId xmlns:r="http://schemas.openxmlformats.org/officeDocument/2006/relationships" id="260" r:id="R0dc28d8e114f401c"/>
    <p:sldId xmlns:r="http://schemas.openxmlformats.org/officeDocument/2006/relationships" id="261" r:id="R43f5ac0415884064"/>
    <p:sldId xmlns:r="http://schemas.openxmlformats.org/officeDocument/2006/relationships" id="262" r:id="Ra2b8ae228595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dcb5c448f4ae0" /><Relationship Type="http://schemas.openxmlformats.org/officeDocument/2006/relationships/slide" Target="/ppt/slides/slide1.xml" Id="Rc18d6983ba5a4853" /><Relationship Type="http://schemas.openxmlformats.org/officeDocument/2006/relationships/slide" Target="/ppt/slides/slide2.xml" Id="R6204e078eb1b4924" /><Relationship Type="http://schemas.openxmlformats.org/officeDocument/2006/relationships/slide" Target="/ppt/slides/slide3.xml" Id="Rd2c207d22b6740fa" /><Relationship Type="http://schemas.openxmlformats.org/officeDocument/2006/relationships/slide" Target="/ppt/slides/slide4.xml" Id="R43e0975a208247cc" /><Relationship Type="http://schemas.openxmlformats.org/officeDocument/2006/relationships/slide" Target="/ppt/slides/slide5.xml" Id="R0dc28d8e114f401c" /><Relationship Type="http://schemas.openxmlformats.org/officeDocument/2006/relationships/slide" Target="/ppt/slides/slide6.xml" Id="R43f5ac0415884064" /><Relationship Type="http://schemas.openxmlformats.org/officeDocument/2006/relationships/slide" Target="/ppt/slides/slide7.xml" Id="Ra2b8ae228595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838bfbb4d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6b32f873343ee" /><Relationship Type="http://schemas.openxmlformats.org/officeDocument/2006/relationships/theme" Target="/ppt/slideMasters/theme/theme1.xml" Id="R24020d513699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6b32f8733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6765ea37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a34c5f9e5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2c8d57c7c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c582fdc0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a8bb20f03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01032188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253e4de9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JAJOIN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31 848 968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RYGG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