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71fe7ae0595471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b78ef889e71409d"/>
  </p:sldMasterIdLst>
  <p:sldIdLst>
    <p:sldId xmlns:r="http://schemas.openxmlformats.org/officeDocument/2006/relationships" id="256" r:id="R722c4b2b60084317"/>
    <p:sldId xmlns:r="http://schemas.openxmlformats.org/officeDocument/2006/relationships" id="257" r:id="Recf227a5c63e4fdc"/>
    <p:sldId xmlns:r="http://schemas.openxmlformats.org/officeDocument/2006/relationships" id="258" r:id="R82aa6ad0a7464695"/>
    <p:sldId xmlns:r="http://schemas.openxmlformats.org/officeDocument/2006/relationships" id="259" r:id="R075d19121177475c"/>
    <p:sldId xmlns:r="http://schemas.openxmlformats.org/officeDocument/2006/relationships" id="260" r:id="Rce6983212830423f"/>
    <p:sldId xmlns:r="http://schemas.openxmlformats.org/officeDocument/2006/relationships" id="261" r:id="R310ac82bad5c4ed5"/>
    <p:sldId xmlns:r="http://schemas.openxmlformats.org/officeDocument/2006/relationships" id="262" r:id="R0691bb77ece6495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b78ef889e71409d" /><Relationship Type="http://schemas.openxmlformats.org/officeDocument/2006/relationships/slide" Target="/ppt/slides/slide1.xml" Id="R722c4b2b60084317" /><Relationship Type="http://schemas.openxmlformats.org/officeDocument/2006/relationships/slide" Target="/ppt/slides/slide2.xml" Id="Recf227a5c63e4fdc" /><Relationship Type="http://schemas.openxmlformats.org/officeDocument/2006/relationships/slide" Target="/ppt/slides/slide3.xml" Id="R82aa6ad0a7464695" /><Relationship Type="http://schemas.openxmlformats.org/officeDocument/2006/relationships/slide" Target="/ppt/slides/slide4.xml" Id="R075d19121177475c" /><Relationship Type="http://schemas.openxmlformats.org/officeDocument/2006/relationships/slide" Target="/ppt/slides/slide5.xml" Id="Rce6983212830423f" /><Relationship Type="http://schemas.openxmlformats.org/officeDocument/2006/relationships/slide" Target="/ppt/slides/slide6.xml" Id="R310ac82bad5c4ed5" /><Relationship Type="http://schemas.openxmlformats.org/officeDocument/2006/relationships/slide" Target="/ppt/slides/slide7.xml" Id="R0691bb77ece6495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326721833e1407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5e0b0005dee46a9" /><Relationship Type="http://schemas.openxmlformats.org/officeDocument/2006/relationships/theme" Target="/ppt/slideMasters/theme/theme1.xml" Id="R562df782c7294fd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5e0b0005dee46a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4ebc95b4db44f8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6658eeba9114ab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c76e19fa52c4b3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e37bde31a9343f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caaf6e925ce494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802480de11c411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d82f2054a0d4b5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BERGSKOGEN EIENDOM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BERGSKOGEN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BERGSKOGEN EIENDOM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BERGSKOGEN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BERGSKOGEN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BERGSKOGEN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2024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127 856 634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−5 455 331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−14 349 204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46 614 272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222 469 476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BERGSKOGEN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BERGSKOGEN AS  –  66,7 %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VALLELØKKEN AS  –  33,3 %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BERGSKOGEN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Olav Vs gate 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0161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fredrik@bergskogen.no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998 737 621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BERGSKOGEN EIENDOM AS</a:t>
            </a:r>
          </a:p>
        </p:txBody>
      </p:sp>
    </p:spTree>
  </p:cSld>
  <p:clrMapOvr>
    <a:masterClrMapping xmlns:a="http://schemas.openxmlformats.org/drawingml/2006/main"/>
  </p:clrMapOvr>
</p:sld>
</file>