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f504e5cabd40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d036c472ce4c4d"/>
  </p:sldMasterIdLst>
  <p:sldIdLst>
    <p:sldId xmlns:r="http://schemas.openxmlformats.org/officeDocument/2006/relationships" id="256" r:id="Rb30629583dc54134"/>
    <p:sldId xmlns:r="http://schemas.openxmlformats.org/officeDocument/2006/relationships" id="257" r:id="Re66e49552c88491d"/>
    <p:sldId xmlns:r="http://schemas.openxmlformats.org/officeDocument/2006/relationships" id="258" r:id="R0feb7da8c2204d14"/>
    <p:sldId xmlns:r="http://schemas.openxmlformats.org/officeDocument/2006/relationships" id="259" r:id="R335c6a47527c463f"/>
    <p:sldId xmlns:r="http://schemas.openxmlformats.org/officeDocument/2006/relationships" id="260" r:id="Ra0e75fb138334d45"/>
    <p:sldId xmlns:r="http://schemas.openxmlformats.org/officeDocument/2006/relationships" id="261" r:id="R59fbf4fe48d14157"/>
    <p:sldId xmlns:r="http://schemas.openxmlformats.org/officeDocument/2006/relationships" id="262" r:id="R0c43e17b67124a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d036c472ce4c4d" /><Relationship Type="http://schemas.openxmlformats.org/officeDocument/2006/relationships/slide" Target="/ppt/slides/slide1.xml" Id="Rb30629583dc54134" /><Relationship Type="http://schemas.openxmlformats.org/officeDocument/2006/relationships/slide" Target="/ppt/slides/slide2.xml" Id="Re66e49552c88491d" /><Relationship Type="http://schemas.openxmlformats.org/officeDocument/2006/relationships/slide" Target="/ppt/slides/slide3.xml" Id="R0feb7da8c2204d14" /><Relationship Type="http://schemas.openxmlformats.org/officeDocument/2006/relationships/slide" Target="/ppt/slides/slide4.xml" Id="R335c6a47527c463f" /><Relationship Type="http://schemas.openxmlformats.org/officeDocument/2006/relationships/slide" Target="/ppt/slides/slide5.xml" Id="Ra0e75fb138334d45" /><Relationship Type="http://schemas.openxmlformats.org/officeDocument/2006/relationships/slide" Target="/ppt/slides/slide6.xml" Id="R59fbf4fe48d14157" /><Relationship Type="http://schemas.openxmlformats.org/officeDocument/2006/relationships/slide" Target="/ppt/slides/slide7.xml" Id="R0c43e17b67124a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e2a5c9d6c94c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0a2c0daf34fbd" /><Relationship Type="http://schemas.openxmlformats.org/officeDocument/2006/relationships/theme" Target="/ppt/slideMasters/theme/theme1.xml" Id="Ra27c91e41e1646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40a2c0daf34f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de24f838c4d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5f232f8f243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38886a74a45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fc039ca0c45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f7a2c5cc842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a2180291f40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36188dfa141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BERGSKOGEN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BERGSKOGEN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127 856 634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−5 455 331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−14 349 204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46 614 272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222 469 476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BERGSKOGEN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VALLELØKKEN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fredrik@bergskogen.no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