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da00eda0cf4cd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70088d920348c1"/>
  </p:sldMasterIdLst>
  <p:sldIdLst>
    <p:sldId xmlns:r="http://schemas.openxmlformats.org/officeDocument/2006/relationships" id="256" r:id="Rb37ab094496e4a89"/>
    <p:sldId xmlns:r="http://schemas.openxmlformats.org/officeDocument/2006/relationships" id="257" r:id="R4e13fbf239854883"/>
    <p:sldId xmlns:r="http://schemas.openxmlformats.org/officeDocument/2006/relationships" id="258" r:id="Rff7ed0ab70314fb2"/>
    <p:sldId xmlns:r="http://schemas.openxmlformats.org/officeDocument/2006/relationships" id="259" r:id="R074cefe9c16346b9"/>
    <p:sldId xmlns:r="http://schemas.openxmlformats.org/officeDocument/2006/relationships" id="260" r:id="Racdea1d6e4a94bfa"/>
    <p:sldId xmlns:r="http://schemas.openxmlformats.org/officeDocument/2006/relationships" id="261" r:id="Ra55b7a0806464226"/>
    <p:sldId xmlns:r="http://schemas.openxmlformats.org/officeDocument/2006/relationships" id="262" r:id="R5e583c57b6a04c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70088d920348c1" /><Relationship Type="http://schemas.openxmlformats.org/officeDocument/2006/relationships/slide" Target="/ppt/slides/slide1.xml" Id="Rb37ab094496e4a89" /><Relationship Type="http://schemas.openxmlformats.org/officeDocument/2006/relationships/slide" Target="/ppt/slides/slide2.xml" Id="R4e13fbf239854883" /><Relationship Type="http://schemas.openxmlformats.org/officeDocument/2006/relationships/slide" Target="/ppt/slides/slide3.xml" Id="Rff7ed0ab70314fb2" /><Relationship Type="http://schemas.openxmlformats.org/officeDocument/2006/relationships/slide" Target="/ppt/slides/slide4.xml" Id="R074cefe9c16346b9" /><Relationship Type="http://schemas.openxmlformats.org/officeDocument/2006/relationships/slide" Target="/ppt/slides/slide5.xml" Id="Racdea1d6e4a94bfa" /><Relationship Type="http://schemas.openxmlformats.org/officeDocument/2006/relationships/slide" Target="/ppt/slides/slide6.xml" Id="Ra55b7a0806464226" /><Relationship Type="http://schemas.openxmlformats.org/officeDocument/2006/relationships/slide" Target="/ppt/slides/slide7.xml" Id="R5e583c57b6a04c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98671d0ade46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069bba915464a" /><Relationship Type="http://schemas.openxmlformats.org/officeDocument/2006/relationships/theme" Target="/ppt/slideMasters/theme/theme1.xml" Id="Ra5c48950d88843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1069bba91546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465f955ce4f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1f9ef324c45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2b215879545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b748a53b064d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4d5a6a95384d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61f3fce35147c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45c620982b42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GODEJORD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ENTREPRENØR AS ble etablert [år] og holder til i Sørum.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12 880 045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3 212 128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2 902 997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5 357 721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9 053 766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GODEJORD GRUPPEN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Kneika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1923 Sørum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GODEJORD ENTREPRENØR AS</a:t>
            </a:r>
          </a:p>
        </p:txBody>
      </p:sp>
    </p:spTree>
  </p:cSld>
  <p:clrMapOvr>
    <a:masterClrMapping xmlns:a="http://schemas.openxmlformats.org/drawingml/2006/main"/>
  </p:clrMapOvr>
</p:sld>
</file>