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5ef1d30b542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93a67ed414a64"/>
  </p:sldMasterIdLst>
  <p:sldIdLst>
    <p:sldId xmlns:r="http://schemas.openxmlformats.org/officeDocument/2006/relationships" id="256" r:id="Rb9db78fdd22c4582"/>
    <p:sldId xmlns:r="http://schemas.openxmlformats.org/officeDocument/2006/relationships" id="257" r:id="Rb6aa03fb61ca4c58"/>
    <p:sldId xmlns:r="http://schemas.openxmlformats.org/officeDocument/2006/relationships" id="258" r:id="R6e78ae4ac6a845ff"/>
    <p:sldId xmlns:r="http://schemas.openxmlformats.org/officeDocument/2006/relationships" id="259" r:id="R7047f34e1285490e"/>
    <p:sldId xmlns:r="http://schemas.openxmlformats.org/officeDocument/2006/relationships" id="260" r:id="Rd0fbaee22aac4e57"/>
    <p:sldId xmlns:r="http://schemas.openxmlformats.org/officeDocument/2006/relationships" id="261" r:id="R9d30243682b8404f"/>
    <p:sldId xmlns:r="http://schemas.openxmlformats.org/officeDocument/2006/relationships" id="262" r:id="R78669a575813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93a67ed414a64" /><Relationship Type="http://schemas.openxmlformats.org/officeDocument/2006/relationships/slide" Target="/ppt/slides/slide1.xml" Id="Rb9db78fdd22c4582" /><Relationship Type="http://schemas.openxmlformats.org/officeDocument/2006/relationships/slide" Target="/ppt/slides/slide2.xml" Id="Rb6aa03fb61ca4c58" /><Relationship Type="http://schemas.openxmlformats.org/officeDocument/2006/relationships/slide" Target="/ppt/slides/slide3.xml" Id="R6e78ae4ac6a845ff" /><Relationship Type="http://schemas.openxmlformats.org/officeDocument/2006/relationships/slide" Target="/ppt/slides/slide4.xml" Id="R7047f34e1285490e" /><Relationship Type="http://schemas.openxmlformats.org/officeDocument/2006/relationships/slide" Target="/ppt/slides/slide5.xml" Id="Rd0fbaee22aac4e57" /><Relationship Type="http://schemas.openxmlformats.org/officeDocument/2006/relationships/slide" Target="/ppt/slides/slide6.xml" Id="R9d30243682b8404f" /><Relationship Type="http://schemas.openxmlformats.org/officeDocument/2006/relationships/slide" Target="/ppt/slides/slide7.xml" Id="R78669a575813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fd0ece805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842aef33a4b52" /><Relationship Type="http://schemas.openxmlformats.org/officeDocument/2006/relationships/theme" Target="/ppt/slideMasters/theme/theme1.xml" Id="Rb3168642d1634e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842aef33a4b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b7d3266be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38be64144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147170380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8c1399874a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2de6c4b8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0f605fd38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308ea34ea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