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983c2bfc3904cb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ea6ad74dfd9476b"/>
  </p:sldMasterIdLst>
  <p:sldIdLst>
    <p:sldId xmlns:r="http://schemas.openxmlformats.org/officeDocument/2006/relationships" id="256" r:id="Rf1a136d5dc734fc2"/>
    <p:sldId xmlns:r="http://schemas.openxmlformats.org/officeDocument/2006/relationships" id="257" r:id="R6766fbcc4d534154"/>
    <p:sldId xmlns:r="http://schemas.openxmlformats.org/officeDocument/2006/relationships" id="258" r:id="R0ae39d24e2844fe6"/>
    <p:sldId xmlns:r="http://schemas.openxmlformats.org/officeDocument/2006/relationships" id="259" r:id="Ra252e6cf06e74a94"/>
    <p:sldId xmlns:r="http://schemas.openxmlformats.org/officeDocument/2006/relationships" id="260" r:id="Rf68000b058514884"/>
    <p:sldId xmlns:r="http://schemas.openxmlformats.org/officeDocument/2006/relationships" id="261" r:id="R853a4bfb58b4490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ea6ad74dfd9476b" /><Relationship Type="http://schemas.openxmlformats.org/officeDocument/2006/relationships/slide" Target="/ppt/slides/slide1.xml" Id="Rf1a136d5dc734fc2" /><Relationship Type="http://schemas.openxmlformats.org/officeDocument/2006/relationships/slide" Target="/ppt/slides/slide2.xml" Id="R6766fbcc4d534154" /><Relationship Type="http://schemas.openxmlformats.org/officeDocument/2006/relationships/slide" Target="/ppt/slides/slide3.xml" Id="R0ae39d24e2844fe6" /><Relationship Type="http://schemas.openxmlformats.org/officeDocument/2006/relationships/slide" Target="/ppt/slides/slide4.xml" Id="Ra252e6cf06e74a94" /><Relationship Type="http://schemas.openxmlformats.org/officeDocument/2006/relationships/slide" Target="/ppt/slides/slide5.xml" Id="Rf68000b058514884" /><Relationship Type="http://schemas.openxmlformats.org/officeDocument/2006/relationships/slide" Target="/ppt/slides/slide6.xml" Id="R853a4bfb58b4490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6739b86a97e43c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2420943bf34cad" /><Relationship Type="http://schemas.openxmlformats.org/officeDocument/2006/relationships/theme" Target="/ppt/slideMasters/theme/theme1.xml" Id="R923e8072c2ce4e8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a2420943bf34ca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eefc6c3c10401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b3b739eac9440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6c3faec93a4f7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dde3ee3e7945f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95535dfd87427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7660de86cd4bd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IPANEMA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IPANEMA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IPANEMA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IPANEMA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IPANEMA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IPANEMA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2021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156 427 490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7 331 290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4 885 528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10 423 894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53 898 493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IPANEMA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998 614 821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IPANEMA AS</a:t>
            </a:r>
          </a:p>
        </p:txBody>
      </p:sp>
    </p:spTree>
  </p:cSld>
  <p:clrMapOvr>
    <a:masterClrMapping xmlns:a="http://schemas.openxmlformats.org/drawingml/2006/main"/>
  </p:clrMapOvr>
</p:sld>
</file>