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51b065036c4c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1721cf227946c1"/>
  </p:sldMasterIdLst>
  <p:sldIdLst>
    <p:sldId xmlns:r="http://schemas.openxmlformats.org/officeDocument/2006/relationships" id="256" r:id="R58d12ce52ddb4fda"/>
    <p:sldId xmlns:r="http://schemas.openxmlformats.org/officeDocument/2006/relationships" id="257" r:id="R884ebbb6cdb8414e"/>
    <p:sldId xmlns:r="http://schemas.openxmlformats.org/officeDocument/2006/relationships" id="258" r:id="R24bba8eaa2e94457"/>
    <p:sldId xmlns:r="http://schemas.openxmlformats.org/officeDocument/2006/relationships" id="259" r:id="R760af48a654243fa"/>
    <p:sldId xmlns:r="http://schemas.openxmlformats.org/officeDocument/2006/relationships" id="260" r:id="R067e76e99bdf4e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721cf227946c1" /><Relationship Type="http://schemas.openxmlformats.org/officeDocument/2006/relationships/slide" Target="/ppt/slides/slide1.xml" Id="R58d12ce52ddb4fda" /><Relationship Type="http://schemas.openxmlformats.org/officeDocument/2006/relationships/slide" Target="/ppt/slides/slide2.xml" Id="R884ebbb6cdb8414e" /><Relationship Type="http://schemas.openxmlformats.org/officeDocument/2006/relationships/slide" Target="/ppt/slides/slide3.xml" Id="R24bba8eaa2e94457" /><Relationship Type="http://schemas.openxmlformats.org/officeDocument/2006/relationships/slide" Target="/ppt/slides/slide4.xml" Id="R760af48a654243fa" /><Relationship Type="http://schemas.openxmlformats.org/officeDocument/2006/relationships/slide" Target="/ppt/slides/slide5.xml" Id="R067e76e99bdf4e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854162ba149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1d3b35206402f" /><Relationship Type="http://schemas.openxmlformats.org/officeDocument/2006/relationships/theme" Target="/ppt/slideMasters/theme/theme1.xml" Id="Rc27039ef9ed64a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f1d3b3520640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82595bf2244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8d704b0c14b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7fd8676dd42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d521e1ad640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49e0e81e040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