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f9ec8da6b844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21a46fa8294282"/>
  </p:sldMasterIdLst>
  <p:sldIdLst>
    <p:sldId xmlns:r="http://schemas.openxmlformats.org/officeDocument/2006/relationships" id="256" r:id="R839334c009364e26"/>
    <p:sldId xmlns:r="http://schemas.openxmlformats.org/officeDocument/2006/relationships" id="257" r:id="R03de7629ca2c47e8"/>
    <p:sldId xmlns:r="http://schemas.openxmlformats.org/officeDocument/2006/relationships" id="258" r:id="R7436d2b339634060"/>
    <p:sldId xmlns:r="http://schemas.openxmlformats.org/officeDocument/2006/relationships" id="259" r:id="R79382abe6a02489a"/>
    <p:sldId xmlns:r="http://schemas.openxmlformats.org/officeDocument/2006/relationships" id="260" r:id="R76502fcfe90643fc"/>
    <p:sldId xmlns:r="http://schemas.openxmlformats.org/officeDocument/2006/relationships" id="261" r:id="R0929762800784fa1"/>
    <p:sldId xmlns:r="http://schemas.openxmlformats.org/officeDocument/2006/relationships" id="262" r:id="R4bea0d2a131543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1a46fa8294282" /><Relationship Type="http://schemas.openxmlformats.org/officeDocument/2006/relationships/slide" Target="/ppt/slides/slide1.xml" Id="R839334c009364e26" /><Relationship Type="http://schemas.openxmlformats.org/officeDocument/2006/relationships/slide" Target="/ppt/slides/slide2.xml" Id="R03de7629ca2c47e8" /><Relationship Type="http://schemas.openxmlformats.org/officeDocument/2006/relationships/slide" Target="/ppt/slides/slide3.xml" Id="R7436d2b339634060" /><Relationship Type="http://schemas.openxmlformats.org/officeDocument/2006/relationships/slide" Target="/ppt/slides/slide4.xml" Id="R79382abe6a02489a" /><Relationship Type="http://schemas.openxmlformats.org/officeDocument/2006/relationships/slide" Target="/ppt/slides/slide5.xml" Id="R76502fcfe90643fc" /><Relationship Type="http://schemas.openxmlformats.org/officeDocument/2006/relationships/slide" Target="/ppt/slides/slide6.xml" Id="R0929762800784fa1" /><Relationship Type="http://schemas.openxmlformats.org/officeDocument/2006/relationships/slide" Target="/ppt/slides/slide7.xml" Id="R4bea0d2a131543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dfc0be44504b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eabe2e62c48bb" /><Relationship Type="http://schemas.openxmlformats.org/officeDocument/2006/relationships/theme" Target="/ppt/slideMasters/theme/theme1.xml" Id="Rbda2cffae6b74f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0eabe2e62c48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8918e33bc49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d541a48ed49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69287790047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08284e4d948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c137065ea4c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ac7d29e9742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8b3b154184d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WM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WM EIGEDOM AS ble etablert [år] og holder til i Lærdal.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367 985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140 035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2 251 515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4 002 099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BÆKKEN BJARNE GUTTORM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Håbakken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6887 Lærdal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93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998 600 944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