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4d7150ed7844d1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36a34e0a38c4a6d"/>
  </p:sldMasterIdLst>
  <p:sldIdLst>
    <p:sldId xmlns:r="http://schemas.openxmlformats.org/officeDocument/2006/relationships" id="256" r:id="Ra22a8203e12c40a7"/>
    <p:sldId xmlns:r="http://schemas.openxmlformats.org/officeDocument/2006/relationships" id="257" r:id="R30f99a2a8086465f"/>
    <p:sldId xmlns:r="http://schemas.openxmlformats.org/officeDocument/2006/relationships" id="258" r:id="R98dab04ad4d5406b"/>
    <p:sldId xmlns:r="http://schemas.openxmlformats.org/officeDocument/2006/relationships" id="259" r:id="Rf2c2ecaf6a5645f8"/>
    <p:sldId xmlns:r="http://schemas.openxmlformats.org/officeDocument/2006/relationships" id="260" r:id="Racb8c45028eb4a3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36a34e0a38c4a6d" /><Relationship Type="http://schemas.openxmlformats.org/officeDocument/2006/relationships/slide" Target="/ppt/slides/slide1.xml" Id="Ra22a8203e12c40a7" /><Relationship Type="http://schemas.openxmlformats.org/officeDocument/2006/relationships/slide" Target="/ppt/slides/slide2.xml" Id="R30f99a2a8086465f" /><Relationship Type="http://schemas.openxmlformats.org/officeDocument/2006/relationships/slide" Target="/ppt/slides/slide3.xml" Id="R98dab04ad4d5406b" /><Relationship Type="http://schemas.openxmlformats.org/officeDocument/2006/relationships/slide" Target="/ppt/slides/slide4.xml" Id="Rf2c2ecaf6a5645f8" /><Relationship Type="http://schemas.openxmlformats.org/officeDocument/2006/relationships/slide" Target="/ppt/slides/slide5.xml" Id="Racb8c45028eb4a3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8f3a279a30d4bd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6e6024078b47ed" /><Relationship Type="http://schemas.openxmlformats.org/officeDocument/2006/relationships/theme" Target="/ppt/slideMasters/theme/theme1.xml" Id="Rc1494d07de144c8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a6e6024078b47e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7dcd4e0c78448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507619aff849a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20157adec14ed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e515be23fb4f3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4635c1cf50462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JEH INDUSTRISERVICE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JEH INDUSTRISERVICE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JEH INDUSTRISERVICE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JEH INDUSTRISERVICE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JEH INDUSTRISERVICE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JEH INDUSTRISERVICE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998 579 708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JEH INDUSTRISERVICE AS</a:t>
            </a:r>
          </a:p>
        </p:txBody>
      </p:sp>
    </p:spTree>
  </p:cSld>
  <p:clrMapOvr>
    <a:masterClrMapping xmlns:a="http://schemas.openxmlformats.org/drawingml/2006/main"/>
  </p:clrMapOvr>
</p:sld>
</file>