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79e785e2df4b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5de78c86bd498c"/>
  </p:sldMasterIdLst>
  <p:sldIdLst>
    <p:sldId xmlns:r="http://schemas.openxmlformats.org/officeDocument/2006/relationships" id="256" r:id="Rfca0d5550c35496c"/>
    <p:sldId xmlns:r="http://schemas.openxmlformats.org/officeDocument/2006/relationships" id="257" r:id="R5194d75d3d89470b"/>
    <p:sldId xmlns:r="http://schemas.openxmlformats.org/officeDocument/2006/relationships" id="258" r:id="R226b5d47e19a41b8"/>
    <p:sldId xmlns:r="http://schemas.openxmlformats.org/officeDocument/2006/relationships" id="259" r:id="Ra213895df4c848d0"/>
    <p:sldId xmlns:r="http://schemas.openxmlformats.org/officeDocument/2006/relationships" id="260" r:id="R5165f59739594a7f"/>
    <p:sldId xmlns:r="http://schemas.openxmlformats.org/officeDocument/2006/relationships" id="261" r:id="Rccb61b72c3a548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5de78c86bd498c" /><Relationship Type="http://schemas.openxmlformats.org/officeDocument/2006/relationships/slide" Target="/ppt/slides/slide1.xml" Id="Rfca0d5550c35496c" /><Relationship Type="http://schemas.openxmlformats.org/officeDocument/2006/relationships/slide" Target="/ppt/slides/slide2.xml" Id="R5194d75d3d89470b" /><Relationship Type="http://schemas.openxmlformats.org/officeDocument/2006/relationships/slide" Target="/ppt/slides/slide3.xml" Id="R226b5d47e19a41b8" /><Relationship Type="http://schemas.openxmlformats.org/officeDocument/2006/relationships/slide" Target="/ppt/slides/slide4.xml" Id="Ra213895df4c848d0" /><Relationship Type="http://schemas.openxmlformats.org/officeDocument/2006/relationships/slide" Target="/ppt/slides/slide5.xml" Id="R5165f59739594a7f" /><Relationship Type="http://schemas.openxmlformats.org/officeDocument/2006/relationships/slide" Target="/ppt/slides/slide6.xml" Id="Rccb61b72c3a548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a713a909bd4b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5be796fd54cf0" /><Relationship Type="http://schemas.openxmlformats.org/officeDocument/2006/relationships/theme" Target="/ppt/slideMasters/theme/theme1.xml" Id="R761111eed03a49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55be796fd54c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8bfe2c9d147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1a8e71ce143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6468599b74d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400974a5b4a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e5c623cda49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ae159387549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