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e90bef9ab040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de4550a54240bc"/>
  </p:sldMasterIdLst>
  <p:sldIdLst>
    <p:sldId xmlns:r="http://schemas.openxmlformats.org/officeDocument/2006/relationships" id="256" r:id="R23d569723d2d4ed9"/>
    <p:sldId xmlns:r="http://schemas.openxmlformats.org/officeDocument/2006/relationships" id="257" r:id="Rfe5256b8e77a4dfb"/>
    <p:sldId xmlns:r="http://schemas.openxmlformats.org/officeDocument/2006/relationships" id="258" r:id="R34799dd34e0c4515"/>
    <p:sldId xmlns:r="http://schemas.openxmlformats.org/officeDocument/2006/relationships" id="259" r:id="R33886dd4536d4a18"/>
    <p:sldId xmlns:r="http://schemas.openxmlformats.org/officeDocument/2006/relationships" id="260" r:id="R9ffa2b352e82491c"/>
    <p:sldId xmlns:r="http://schemas.openxmlformats.org/officeDocument/2006/relationships" id="261" r:id="R849f086f259d4a44"/>
    <p:sldId xmlns:r="http://schemas.openxmlformats.org/officeDocument/2006/relationships" id="262" r:id="R752f437933ca47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de4550a54240bc" /><Relationship Type="http://schemas.openxmlformats.org/officeDocument/2006/relationships/slide" Target="/ppt/slides/slide1.xml" Id="R23d569723d2d4ed9" /><Relationship Type="http://schemas.openxmlformats.org/officeDocument/2006/relationships/slide" Target="/ppt/slides/slide2.xml" Id="Rfe5256b8e77a4dfb" /><Relationship Type="http://schemas.openxmlformats.org/officeDocument/2006/relationships/slide" Target="/ppt/slides/slide3.xml" Id="R34799dd34e0c4515" /><Relationship Type="http://schemas.openxmlformats.org/officeDocument/2006/relationships/slide" Target="/ppt/slides/slide4.xml" Id="R33886dd4536d4a18" /><Relationship Type="http://schemas.openxmlformats.org/officeDocument/2006/relationships/slide" Target="/ppt/slides/slide5.xml" Id="R9ffa2b352e82491c" /><Relationship Type="http://schemas.openxmlformats.org/officeDocument/2006/relationships/slide" Target="/ppt/slides/slide6.xml" Id="R849f086f259d4a44" /><Relationship Type="http://schemas.openxmlformats.org/officeDocument/2006/relationships/slide" Target="/ppt/slides/slide7.xml" Id="R752f437933ca47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a2ea4ba9648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9c30b6cdc4c8e" /><Relationship Type="http://schemas.openxmlformats.org/officeDocument/2006/relationships/theme" Target="/ppt/slideMasters/theme/theme1.xml" Id="R3de1bd5bd182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79c30b6cdc4c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4dd273e964f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a88f413c8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ab83e566241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438509b1e4d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d9b75501745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3f14999de4e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ec2a211e8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ENVISICON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ENVISICON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 MAITRE SHAWN ASHTON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Trollkjerkevegen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998 564 271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