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dfce8de0ab42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6df7d81e0e4f88"/>
  </p:sldMasterIdLst>
  <p:sldIdLst>
    <p:sldId xmlns:r="http://schemas.openxmlformats.org/officeDocument/2006/relationships" id="256" r:id="R1b85e76fbf6b48ef"/>
    <p:sldId xmlns:r="http://schemas.openxmlformats.org/officeDocument/2006/relationships" id="257" r:id="R54c7589ac3c044b7"/>
    <p:sldId xmlns:r="http://schemas.openxmlformats.org/officeDocument/2006/relationships" id="258" r:id="R9c42fa5aa32c4383"/>
    <p:sldId xmlns:r="http://schemas.openxmlformats.org/officeDocument/2006/relationships" id="259" r:id="Rde0ed892c7564bc7"/>
    <p:sldId xmlns:r="http://schemas.openxmlformats.org/officeDocument/2006/relationships" id="260" r:id="R9120dfa49bf5462e"/>
    <p:sldId xmlns:r="http://schemas.openxmlformats.org/officeDocument/2006/relationships" id="261" r:id="R6dbf295a9d1641e4"/>
    <p:sldId xmlns:r="http://schemas.openxmlformats.org/officeDocument/2006/relationships" id="262" r:id="Rf2f09e85f04f41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6df7d81e0e4f88" /><Relationship Type="http://schemas.openxmlformats.org/officeDocument/2006/relationships/slide" Target="/ppt/slides/slide1.xml" Id="R1b85e76fbf6b48ef" /><Relationship Type="http://schemas.openxmlformats.org/officeDocument/2006/relationships/slide" Target="/ppt/slides/slide2.xml" Id="R54c7589ac3c044b7" /><Relationship Type="http://schemas.openxmlformats.org/officeDocument/2006/relationships/slide" Target="/ppt/slides/slide3.xml" Id="R9c42fa5aa32c4383" /><Relationship Type="http://schemas.openxmlformats.org/officeDocument/2006/relationships/slide" Target="/ppt/slides/slide4.xml" Id="Rde0ed892c7564bc7" /><Relationship Type="http://schemas.openxmlformats.org/officeDocument/2006/relationships/slide" Target="/ppt/slides/slide5.xml" Id="R9120dfa49bf5462e" /><Relationship Type="http://schemas.openxmlformats.org/officeDocument/2006/relationships/slide" Target="/ppt/slides/slide6.xml" Id="R6dbf295a9d1641e4" /><Relationship Type="http://schemas.openxmlformats.org/officeDocument/2006/relationships/slide" Target="/ppt/slides/slide7.xml" Id="Rf2f09e85f04f41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2b603f754249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be18ae5dc48a6" /><Relationship Type="http://schemas.openxmlformats.org/officeDocument/2006/relationships/theme" Target="/ppt/slideMasters/theme/theme1.xml" Id="Rbcf4133df9e64b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5be18ae5dc48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ccdde9c38e4f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e04aebf104a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06677c20a4f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5e03fd22f4b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5100fc1ac244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816978cc4748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ba4fc49314c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MONTENOR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MONTENOR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1 899 715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1 638 953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2 037 246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45 739 522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47 023 302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NORENG ARVE TORMOD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998 473 713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