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6d5ea2cfc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7f6f09e3aa4550"/>
  </p:sldMasterIdLst>
  <p:sldIdLst>
    <p:sldId xmlns:r="http://schemas.openxmlformats.org/officeDocument/2006/relationships" id="256" r:id="R6b4f11caab1e4c76"/>
    <p:sldId xmlns:r="http://schemas.openxmlformats.org/officeDocument/2006/relationships" id="257" r:id="R2e6a7dcf33c64da8"/>
    <p:sldId xmlns:r="http://schemas.openxmlformats.org/officeDocument/2006/relationships" id="258" r:id="R084612a001944657"/>
    <p:sldId xmlns:r="http://schemas.openxmlformats.org/officeDocument/2006/relationships" id="259" r:id="R60579e2225b34f97"/>
    <p:sldId xmlns:r="http://schemas.openxmlformats.org/officeDocument/2006/relationships" id="260" r:id="Rac7a16e85bde4be0"/>
    <p:sldId xmlns:r="http://schemas.openxmlformats.org/officeDocument/2006/relationships" id="261" r:id="Rcde19c51d96b4150"/>
    <p:sldId xmlns:r="http://schemas.openxmlformats.org/officeDocument/2006/relationships" id="262" r:id="Reda34048386a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f6f09e3aa4550" /><Relationship Type="http://schemas.openxmlformats.org/officeDocument/2006/relationships/slide" Target="/ppt/slides/slide1.xml" Id="R6b4f11caab1e4c76" /><Relationship Type="http://schemas.openxmlformats.org/officeDocument/2006/relationships/slide" Target="/ppt/slides/slide2.xml" Id="R2e6a7dcf33c64da8" /><Relationship Type="http://schemas.openxmlformats.org/officeDocument/2006/relationships/slide" Target="/ppt/slides/slide3.xml" Id="R084612a001944657" /><Relationship Type="http://schemas.openxmlformats.org/officeDocument/2006/relationships/slide" Target="/ppt/slides/slide4.xml" Id="R60579e2225b34f97" /><Relationship Type="http://schemas.openxmlformats.org/officeDocument/2006/relationships/slide" Target="/ppt/slides/slide5.xml" Id="Rac7a16e85bde4be0" /><Relationship Type="http://schemas.openxmlformats.org/officeDocument/2006/relationships/slide" Target="/ppt/slides/slide6.xml" Id="Rcde19c51d96b4150" /><Relationship Type="http://schemas.openxmlformats.org/officeDocument/2006/relationships/slide" Target="/ppt/slides/slide7.xml" Id="Reda34048386a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a10fee142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d0717e5641b5" /><Relationship Type="http://schemas.openxmlformats.org/officeDocument/2006/relationships/theme" Target="/ppt/slideMasters/theme/theme1.xml" Id="R991155cce700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9d0717e56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916989db1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a93d9405f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5f53e6c03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8e4b267bc4b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4b65c7793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f4fe8d3243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d69116a45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