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dd79c3c7f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be6d979434159"/>
  </p:sldMasterIdLst>
  <p:sldIdLst>
    <p:sldId xmlns:r="http://schemas.openxmlformats.org/officeDocument/2006/relationships" id="256" r:id="Rbd4cc1d141d94f60"/>
    <p:sldId xmlns:r="http://schemas.openxmlformats.org/officeDocument/2006/relationships" id="257" r:id="Rffc6542e4514494a"/>
    <p:sldId xmlns:r="http://schemas.openxmlformats.org/officeDocument/2006/relationships" id="258" r:id="Ra5530534e8bf4348"/>
    <p:sldId xmlns:r="http://schemas.openxmlformats.org/officeDocument/2006/relationships" id="259" r:id="Reffc9f76818a41ad"/>
    <p:sldId xmlns:r="http://schemas.openxmlformats.org/officeDocument/2006/relationships" id="260" r:id="R18b8cece8688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be6d979434159" /><Relationship Type="http://schemas.openxmlformats.org/officeDocument/2006/relationships/slide" Target="/ppt/slides/slide1.xml" Id="Rbd4cc1d141d94f60" /><Relationship Type="http://schemas.openxmlformats.org/officeDocument/2006/relationships/slide" Target="/ppt/slides/slide2.xml" Id="Rffc6542e4514494a" /><Relationship Type="http://schemas.openxmlformats.org/officeDocument/2006/relationships/slide" Target="/ppt/slides/slide3.xml" Id="Ra5530534e8bf4348" /><Relationship Type="http://schemas.openxmlformats.org/officeDocument/2006/relationships/slide" Target="/ppt/slides/slide4.xml" Id="Reffc9f76818a41ad" /><Relationship Type="http://schemas.openxmlformats.org/officeDocument/2006/relationships/slide" Target="/ppt/slides/slide5.xml" Id="R18b8cece8688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15fc1aa52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593a06b064222" /><Relationship Type="http://schemas.openxmlformats.org/officeDocument/2006/relationships/theme" Target="/ppt/slideMasters/theme/theme1.xml" Id="R43f9cc983907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593a06b0642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cdacf70e4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64338fe07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e7ac31029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fccfa92a9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e52e6fac2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