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01ad2a87a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499f6365f4414"/>
  </p:sldMasterIdLst>
  <p:sldIdLst>
    <p:sldId xmlns:r="http://schemas.openxmlformats.org/officeDocument/2006/relationships" id="256" r:id="Re26166a4f45446b2"/>
    <p:sldId xmlns:r="http://schemas.openxmlformats.org/officeDocument/2006/relationships" id="257" r:id="Re95aa82620a44de5"/>
    <p:sldId xmlns:r="http://schemas.openxmlformats.org/officeDocument/2006/relationships" id="258" r:id="Rdebad6bc1bbc46e2"/>
    <p:sldId xmlns:r="http://schemas.openxmlformats.org/officeDocument/2006/relationships" id="259" r:id="Rf17820bef96c4b4c"/>
    <p:sldId xmlns:r="http://schemas.openxmlformats.org/officeDocument/2006/relationships" id="260" r:id="Rba788fbeed9f4bc9"/>
    <p:sldId xmlns:r="http://schemas.openxmlformats.org/officeDocument/2006/relationships" id="261" r:id="R4fca79cb0d7d48e3"/>
    <p:sldId xmlns:r="http://schemas.openxmlformats.org/officeDocument/2006/relationships" id="262" r:id="R433ea301dbc4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499f6365f4414" /><Relationship Type="http://schemas.openxmlformats.org/officeDocument/2006/relationships/slide" Target="/ppt/slides/slide1.xml" Id="Re26166a4f45446b2" /><Relationship Type="http://schemas.openxmlformats.org/officeDocument/2006/relationships/slide" Target="/ppt/slides/slide2.xml" Id="Re95aa82620a44de5" /><Relationship Type="http://schemas.openxmlformats.org/officeDocument/2006/relationships/slide" Target="/ppt/slides/slide3.xml" Id="Rdebad6bc1bbc46e2" /><Relationship Type="http://schemas.openxmlformats.org/officeDocument/2006/relationships/slide" Target="/ppt/slides/slide4.xml" Id="Rf17820bef96c4b4c" /><Relationship Type="http://schemas.openxmlformats.org/officeDocument/2006/relationships/slide" Target="/ppt/slides/slide5.xml" Id="Rba788fbeed9f4bc9" /><Relationship Type="http://schemas.openxmlformats.org/officeDocument/2006/relationships/slide" Target="/ppt/slides/slide6.xml" Id="R4fca79cb0d7d48e3" /><Relationship Type="http://schemas.openxmlformats.org/officeDocument/2006/relationships/slide" Target="/ppt/slides/slide7.xml" Id="R433ea301dbc4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dc100ba83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a65a1db684949" /><Relationship Type="http://schemas.openxmlformats.org/officeDocument/2006/relationships/theme" Target="/ppt/slideMasters/theme/theme1.xml" Id="Rc5914412fa62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a65a1db68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c109e150f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246d6233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063c1213f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e0838c095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68b276b1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ee01716c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4899f9f58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