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aea03ae67048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e4d1d5db2b41c7"/>
  </p:sldMasterIdLst>
  <p:sldIdLst>
    <p:sldId xmlns:r="http://schemas.openxmlformats.org/officeDocument/2006/relationships" id="256" r:id="R5b6779412b5a408c"/>
    <p:sldId xmlns:r="http://schemas.openxmlformats.org/officeDocument/2006/relationships" id="257" r:id="R6a6d94d4e5024c6e"/>
    <p:sldId xmlns:r="http://schemas.openxmlformats.org/officeDocument/2006/relationships" id="258" r:id="R1f07fda8f01a482b"/>
    <p:sldId xmlns:r="http://schemas.openxmlformats.org/officeDocument/2006/relationships" id="259" r:id="R67d66d6fc8a3440e"/>
    <p:sldId xmlns:r="http://schemas.openxmlformats.org/officeDocument/2006/relationships" id="260" r:id="Rc0bbd073fd7b472b"/>
    <p:sldId xmlns:r="http://schemas.openxmlformats.org/officeDocument/2006/relationships" id="261" r:id="R5000f93ab75047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e4d1d5db2b41c7" /><Relationship Type="http://schemas.openxmlformats.org/officeDocument/2006/relationships/slide" Target="/ppt/slides/slide1.xml" Id="R5b6779412b5a408c" /><Relationship Type="http://schemas.openxmlformats.org/officeDocument/2006/relationships/slide" Target="/ppt/slides/slide2.xml" Id="R6a6d94d4e5024c6e" /><Relationship Type="http://schemas.openxmlformats.org/officeDocument/2006/relationships/slide" Target="/ppt/slides/slide3.xml" Id="R1f07fda8f01a482b" /><Relationship Type="http://schemas.openxmlformats.org/officeDocument/2006/relationships/slide" Target="/ppt/slides/slide4.xml" Id="R67d66d6fc8a3440e" /><Relationship Type="http://schemas.openxmlformats.org/officeDocument/2006/relationships/slide" Target="/ppt/slides/slide5.xml" Id="Rc0bbd073fd7b472b" /><Relationship Type="http://schemas.openxmlformats.org/officeDocument/2006/relationships/slide" Target="/ppt/slides/slide6.xml" Id="R5000f93ab75047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17981377c444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7aad26b154caf" /><Relationship Type="http://schemas.openxmlformats.org/officeDocument/2006/relationships/theme" Target="/ppt/slideMasters/theme/theme1.xml" Id="R675c81f819a64b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97aad26b154c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983def53745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bc4250ec548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f39bdbdbb4b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864a4455c4d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281170ebc41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2e52640684f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MASST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MASST RÅDGIVNING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