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df72da68f147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d6666150604b42"/>
  </p:sldMasterIdLst>
  <p:sldIdLst>
    <p:sldId xmlns:r="http://schemas.openxmlformats.org/officeDocument/2006/relationships" id="256" r:id="R140430aac51345fe"/>
    <p:sldId xmlns:r="http://schemas.openxmlformats.org/officeDocument/2006/relationships" id="257" r:id="R1b71608ed4f74ec3"/>
    <p:sldId xmlns:r="http://schemas.openxmlformats.org/officeDocument/2006/relationships" id="258" r:id="R8fbc701d9b7349b2"/>
    <p:sldId xmlns:r="http://schemas.openxmlformats.org/officeDocument/2006/relationships" id="259" r:id="R3cb1a14c8ba849a1"/>
    <p:sldId xmlns:r="http://schemas.openxmlformats.org/officeDocument/2006/relationships" id="260" r:id="R7edf1d64c2574bbe"/>
    <p:sldId xmlns:r="http://schemas.openxmlformats.org/officeDocument/2006/relationships" id="261" r:id="R82a6a2826ea64b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d6666150604b42" /><Relationship Type="http://schemas.openxmlformats.org/officeDocument/2006/relationships/slide" Target="/ppt/slides/slide1.xml" Id="R140430aac51345fe" /><Relationship Type="http://schemas.openxmlformats.org/officeDocument/2006/relationships/slide" Target="/ppt/slides/slide2.xml" Id="R1b71608ed4f74ec3" /><Relationship Type="http://schemas.openxmlformats.org/officeDocument/2006/relationships/slide" Target="/ppt/slides/slide3.xml" Id="R8fbc701d9b7349b2" /><Relationship Type="http://schemas.openxmlformats.org/officeDocument/2006/relationships/slide" Target="/ppt/slides/slide4.xml" Id="R3cb1a14c8ba849a1" /><Relationship Type="http://schemas.openxmlformats.org/officeDocument/2006/relationships/slide" Target="/ppt/slides/slide5.xml" Id="R7edf1d64c2574bbe" /><Relationship Type="http://schemas.openxmlformats.org/officeDocument/2006/relationships/slide" Target="/ppt/slides/slide6.xml" Id="R82a6a2826ea64b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09c8f31eeb47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236c7d117409b" /><Relationship Type="http://schemas.openxmlformats.org/officeDocument/2006/relationships/theme" Target="/ppt/slideMasters/theme/theme1.xml" Id="R490e5268918f47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9236c7d11740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e4db14dc041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3519965ca40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c1a6cb03b49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4ab7725d346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9875f41c346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d63bf7c9e42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MASST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