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fd519da2049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ed2ed724f243f7"/>
  </p:sldMasterIdLst>
  <p:sldIdLst>
    <p:sldId xmlns:r="http://schemas.openxmlformats.org/officeDocument/2006/relationships" id="256" r:id="Rbcb3d89237b2477a"/>
    <p:sldId xmlns:r="http://schemas.openxmlformats.org/officeDocument/2006/relationships" id="257" r:id="R116b62aa0e1b4dc4"/>
    <p:sldId xmlns:r="http://schemas.openxmlformats.org/officeDocument/2006/relationships" id="258" r:id="R4f6dcf1bd9034c6d"/>
    <p:sldId xmlns:r="http://schemas.openxmlformats.org/officeDocument/2006/relationships" id="259" r:id="Rcc463f1453d14f97"/>
    <p:sldId xmlns:r="http://schemas.openxmlformats.org/officeDocument/2006/relationships" id="260" r:id="Rc254698ef7354fd8"/>
    <p:sldId xmlns:r="http://schemas.openxmlformats.org/officeDocument/2006/relationships" id="261" r:id="Rc0b7c0ab65374332"/>
    <p:sldId xmlns:r="http://schemas.openxmlformats.org/officeDocument/2006/relationships" id="262" r:id="R2b955d2a864246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ed2ed724f243f7" /><Relationship Type="http://schemas.openxmlformats.org/officeDocument/2006/relationships/slide" Target="/ppt/slides/slide1.xml" Id="Rbcb3d89237b2477a" /><Relationship Type="http://schemas.openxmlformats.org/officeDocument/2006/relationships/slide" Target="/ppt/slides/slide2.xml" Id="R116b62aa0e1b4dc4" /><Relationship Type="http://schemas.openxmlformats.org/officeDocument/2006/relationships/slide" Target="/ppt/slides/slide3.xml" Id="R4f6dcf1bd9034c6d" /><Relationship Type="http://schemas.openxmlformats.org/officeDocument/2006/relationships/slide" Target="/ppt/slides/slide4.xml" Id="Rcc463f1453d14f97" /><Relationship Type="http://schemas.openxmlformats.org/officeDocument/2006/relationships/slide" Target="/ppt/slides/slide5.xml" Id="Rc254698ef7354fd8" /><Relationship Type="http://schemas.openxmlformats.org/officeDocument/2006/relationships/slide" Target="/ppt/slides/slide6.xml" Id="Rc0b7c0ab65374332" /><Relationship Type="http://schemas.openxmlformats.org/officeDocument/2006/relationships/slide" Target="/ppt/slides/slide7.xml" Id="R2b955d2a864246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546a85249a47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21321276b4335" /><Relationship Type="http://schemas.openxmlformats.org/officeDocument/2006/relationships/theme" Target="/ppt/slideMasters/theme/theme1.xml" Id="R4f28f5ed5a7c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b21321276b43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135d3db2c40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7a365e90f43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7c9482f9a543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b79ef3868b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8131d04e0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640c2019149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18b9c436e4b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SVEIN LITLESKARE MASKINSTASJON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LITLESKARE MASKINSTASJON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2 083 384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245 853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200 097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305 904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1 433 786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LITLESKARE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Skarsvegen 617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998 121 663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SVEIN LITLESKARE MASKINSTASJON AS</a:t>
            </a:r>
          </a:p>
        </p:txBody>
      </p:sp>
    </p:spTree>
  </p:cSld>
  <p:clrMapOvr>
    <a:masterClrMapping xmlns:a="http://schemas.openxmlformats.org/drawingml/2006/main"/>
  </p:clrMapOvr>
</p:sld>
</file>