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a4b7aff5c5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7ab7090edb4ae3"/>
  </p:sldMasterIdLst>
  <p:sldIdLst>
    <p:sldId xmlns:r="http://schemas.openxmlformats.org/officeDocument/2006/relationships" id="256" r:id="R5208c4b9cdca4f21"/>
    <p:sldId xmlns:r="http://schemas.openxmlformats.org/officeDocument/2006/relationships" id="257" r:id="R604461371e3b4ddf"/>
    <p:sldId xmlns:r="http://schemas.openxmlformats.org/officeDocument/2006/relationships" id="258" r:id="Rab0eac48b4224578"/>
    <p:sldId xmlns:r="http://schemas.openxmlformats.org/officeDocument/2006/relationships" id="259" r:id="R4192831be6494e4a"/>
    <p:sldId xmlns:r="http://schemas.openxmlformats.org/officeDocument/2006/relationships" id="260" r:id="R07132309adc94845"/>
    <p:sldId xmlns:r="http://schemas.openxmlformats.org/officeDocument/2006/relationships" id="261" r:id="Recba4a12a0bb48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7ab7090edb4ae3" /><Relationship Type="http://schemas.openxmlformats.org/officeDocument/2006/relationships/slide" Target="/ppt/slides/slide1.xml" Id="R5208c4b9cdca4f21" /><Relationship Type="http://schemas.openxmlformats.org/officeDocument/2006/relationships/slide" Target="/ppt/slides/slide2.xml" Id="R604461371e3b4ddf" /><Relationship Type="http://schemas.openxmlformats.org/officeDocument/2006/relationships/slide" Target="/ppt/slides/slide3.xml" Id="Rab0eac48b4224578" /><Relationship Type="http://schemas.openxmlformats.org/officeDocument/2006/relationships/slide" Target="/ppt/slides/slide4.xml" Id="R4192831be6494e4a" /><Relationship Type="http://schemas.openxmlformats.org/officeDocument/2006/relationships/slide" Target="/ppt/slides/slide5.xml" Id="R07132309adc94845" /><Relationship Type="http://schemas.openxmlformats.org/officeDocument/2006/relationships/slide" Target="/ppt/slides/slide6.xml" Id="Recba4a12a0bb48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05b4db3d0342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e9156b9d3c4f0a" /><Relationship Type="http://schemas.openxmlformats.org/officeDocument/2006/relationships/theme" Target="/ppt/slideMasters/theme/theme1.xml" Id="R31aa48fbe7de48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e9156b9d3c4f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310b88755a4b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5da7b288c49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8645679ef40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49e9f57824cb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6ca4aa3f042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71994443742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