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3b320b485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f5561c55b4ecc"/>
  </p:sldMasterIdLst>
  <p:sldIdLst>
    <p:sldId xmlns:r="http://schemas.openxmlformats.org/officeDocument/2006/relationships" id="256" r:id="R5e1bb9a3b00449be"/>
    <p:sldId xmlns:r="http://schemas.openxmlformats.org/officeDocument/2006/relationships" id="257" r:id="R17f1a1ea0371456b"/>
    <p:sldId xmlns:r="http://schemas.openxmlformats.org/officeDocument/2006/relationships" id="258" r:id="Rf1ee5c4dd16445cd"/>
    <p:sldId xmlns:r="http://schemas.openxmlformats.org/officeDocument/2006/relationships" id="259" r:id="Rbca86b4e9b00471f"/>
    <p:sldId xmlns:r="http://schemas.openxmlformats.org/officeDocument/2006/relationships" id="260" r:id="Raea36b18078444d2"/>
    <p:sldId xmlns:r="http://schemas.openxmlformats.org/officeDocument/2006/relationships" id="261" r:id="R9f0b15a01eb74067"/>
    <p:sldId xmlns:r="http://schemas.openxmlformats.org/officeDocument/2006/relationships" id="262" r:id="Rc22c62169bb0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f5561c55b4ecc" /><Relationship Type="http://schemas.openxmlformats.org/officeDocument/2006/relationships/slide" Target="/ppt/slides/slide1.xml" Id="R5e1bb9a3b00449be" /><Relationship Type="http://schemas.openxmlformats.org/officeDocument/2006/relationships/slide" Target="/ppt/slides/slide2.xml" Id="R17f1a1ea0371456b" /><Relationship Type="http://schemas.openxmlformats.org/officeDocument/2006/relationships/slide" Target="/ppt/slides/slide3.xml" Id="Rf1ee5c4dd16445cd" /><Relationship Type="http://schemas.openxmlformats.org/officeDocument/2006/relationships/slide" Target="/ppt/slides/slide4.xml" Id="Rbca86b4e9b00471f" /><Relationship Type="http://schemas.openxmlformats.org/officeDocument/2006/relationships/slide" Target="/ppt/slides/slide5.xml" Id="Raea36b18078444d2" /><Relationship Type="http://schemas.openxmlformats.org/officeDocument/2006/relationships/slide" Target="/ppt/slides/slide6.xml" Id="R9f0b15a01eb74067" /><Relationship Type="http://schemas.openxmlformats.org/officeDocument/2006/relationships/slide" Target="/ppt/slides/slide7.xml" Id="Rc22c62169bb0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9d35b1e11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d3710d52f4904" /><Relationship Type="http://schemas.openxmlformats.org/officeDocument/2006/relationships/theme" Target="/ppt/slideMasters/theme/theme1.xml" Id="R5d43cba6e3db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d3710d52f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d40c4342e41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fa9d6178940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351743a5649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11477ee1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bcd0246a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bcbd1870847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be9d07b21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ØSTMARKVEIEN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ØSTMARKVEIEN 25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3 689 931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BAUDA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