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87999967344a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60dc90142e4724"/>
  </p:sldMasterIdLst>
  <p:sldIdLst>
    <p:sldId xmlns:r="http://schemas.openxmlformats.org/officeDocument/2006/relationships" id="256" r:id="Ra190db018a43459b"/>
    <p:sldId xmlns:r="http://schemas.openxmlformats.org/officeDocument/2006/relationships" id="257" r:id="R535fca5fd72f499f"/>
    <p:sldId xmlns:r="http://schemas.openxmlformats.org/officeDocument/2006/relationships" id="258" r:id="Rf9cc13c528844bea"/>
    <p:sldId xmlns:r="http://schemas.openxmlformats.org/officeDocument/2006/relationships" id="259" r:id="Rb9b5c227f77e41d5"/>
    <p:sldId xmlns:r="http://schemas.openxmlformats.org/officeDocument/2006/relationships" id="260" r:id="Rc7bca862d7674822"/>
    <p:sldId xmlns:r="http://schemas.openxmlformats.org/officeDocument/2006/relationships" id="261" r:id="R747534e9d8a543e8"/>
    <p:sldId xmlns:r="http://schemas.openxmlformats.org/officeDocument/2006/relationships" id="262" r:id="Rd0727fa4223d47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60dc90142e4724" /><Relationship Type="http://schemas.openxmlformats.org/officeDocument/2006/relationships/slide" Target="/ppt/slides/slide1.xml" Id="Ra190db018a43459b" /><Relationship Type="http://schemas.openxmlformats.org/officeDocument/2006/relationships/slide" Target="/ppt/slides/slide2.xml" Id="R535fca5fd72f499f" /><Relationship Type="http://schemas.openxmlformats.org/officeDocument/2006/relationships/slide" Target="/ppt/slides/slide3.xml" Id="Rf9cc13c528844bea" /><Relationship Type="http://schemas.openxmlformats.org/officeDocument/2006/relationships/slide" Target="/ppt/slides/slide4.xml" Id="Rb9b5c227f77e41d5" /><Relationship Type="http://schemas.openxmlformats.org/officeDocument/2006/relationships/slide" Target="/ppt/slides/slide5.xml" Id="Rc7bca862d7674822" /><Relationship Type="http://schemas.openxmlformats.org/officeDocument/2006/relationships/slide" Target="/ppt/slides/slide6.xml" Id="R747534e9d8a543e8" /><Relationship Type="http://schemas.openxmlformats.org/officeDocument/2006/relationships/slide" Target="/ppt/slides/slide7.xml" Id="Rd0727fa4223d47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0bfc305bbd4a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1c30501a74f05" /><Relationship Type="http://schemas.openxmlformats.org/officeDocument/2006/relationships/theme" Target="/ppt/slideMasters/theme/theme1.xml" Id="R26fc136f014b4d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41c30501a74f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3f43cdbe347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67cd4bab14f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f8bd23ea245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96385cfbc49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8e72cc7f349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39cf05c2a4b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8a21f56db4c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SCHWENKE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SCHWENKE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−181 746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184 632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18 858 314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21 386 539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SCHWENKE THOMAS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SCHWENKE THOMAS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SCHWENKE SIGVE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94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998 024 552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