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0d8a4fe92844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e44d182dfc4032"/>
  </p:sldMasterIdLst>
  <p:sldIdLst>
    <p:sldId xmlns:r="http://schemas.openxmlformats.org/officeDocument/2006/relationships" id="256" r:id="R0dea61017d3045f0"/>
    <p:sldId xmlns:r="http://schemas.openxmlformats.org/officeDocument/2006/relationships" id="257" r:id="Rf50f565878014760"/>
    <p:sldId xmlns:r="http://schemas.openxmlformats.org/officeDocument/2006/relationships" id="258" r:id="Rbadd89dcc01f435c"/>
    <p:sldId xmlns:r="http://schemas.openxmlformats.org/officeDocument/2006/relationships" id="259" r:id="R1d781c926d42496a"/>
    <p:sldId xmlns:r="http://schemas.openxmlformats.org/officeDocument/2006/relationships" id="260" r:id="R4e06b3186dba4354"/>
    <p:sldId xmlns:r="http://schemas.openxmlformats.org/officeDocument/2006/relationships" id="261" r:id="R472bcab3a27b4311"/>
    <p:sldId xmlns:r="http://schemas.openxmlformats.org/officeDocument/2006/relationships" id="262" r:id="R9751d5a7eb9241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44d182dfc4032" /><Relationship Type="http://schemas.openxmlformats.org/officeDocument/2006/relationships/slide" Target="/ppt/slides/slide1.xml" Id="R0dea61017d3045f0" /><Relationship Type="http://schemas.openxmlformats.org/officeDocument/2006/relationships/slide" Target="/ppt/slides/slide2.xml" Id="Rf50f565878014760" /><Relationship Type="http://schemas.openxmlformats.org/officeDocument/2006/relationships/slide" Target="/ppt/slides/slide3.xml" Id="Rbadd89dcc01f435c" /><Relationship Type="http://schemas.openxmlformats.org/officeDocument/2006/relationships/slide" Target="/ppt/slides/slide4.xml" Id="R1d781c926d42496a" /><Relationship Type="http://schemas.openxmlformats.org/officeDocument/2006/relationships/slide" Target="/ppt/slides/slide5.xml" Id="R4e06b3186dba4354" /><Relationship Type="http://schemas.openxmlformats.org/officeDocument/2006/relationships/slide" Target="/ppt/slides/slide6.xml" Id="R472bcab3a27b4311" /><Relationship Type="http://schemas.openxmlformats.org/officeDocument/2006/relationships/slide" Target="/ppt/slides/slide7.xml" Id="R9751d5a7eb9241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935ded19448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aac5c202f456d" /><Relationship Type="http://schemas.openxmlformats.org/officeDocument/2006/relationships/theme" Target="/ppt/slideMasters/theme/theme1.xml" Id="Rd196b6137793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aac5c202f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cdd844bfa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8f1ff3040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9f8d33931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e7fb7e51b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814a94c1649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3e6e25a5f47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18cbf1b7741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BRUN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BRUN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1 429 420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38 461 914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38 485 289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Vollvegen 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997 952 049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BRUN AS</a:t>
            </a:r>
          </a:p>
        </p:txBody>
      </p:sp>
    </p:spTree>
  </p:cSld>
  <p:clrMapOvr>
    <a:masterClrMapping xmlns:a="http://schemas.openxmlformats.org/drawingml/2006/main"/>
  </p:clrMapOvr>
</p:sld>
</file>