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71e760b8114f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396d2340cb4e60"/>
  </p:sldMasterIdLst>
  <p:sldIdLst>
    <p:sldId xmlns:r="http://schemas.openxmlformats.org/officeDocument/2006/relationships" id="256" r:id="R5e531c569e134727"/>
    <p:sldId xmlns:r="http://schemas.openxmlformats.org/officeDocument/2006/relationships" id="257" r:id="R045bdb104c404ad9"/>
    <p:sldId xmlns:r="http://schemas.openxmlformats.org/officeDocument/2006/relationships" id="258" r:id="R3c28281675f1434f"/>
    <p:sldId xmlns:r="http://schemas.openxmlformats.org/officeDocument/2006/relationships" id="259" r:id="Rcf27d09292ee484b"/>
    <p:sldId xmlns:r="http://schemas.openxmlformats.org/officeDocument/2006/relationships" id="260" r:id="R5a12b4df6fb74d53"/>
    <p:sldId xmlns:r="http://schemas.openxmlformats.org/officeDocument/2006/relationships" id="261" r:id="Rc04cc475d9744bcf"/>
    <p:sldId xmlns:r="http://schemas.openxmlformats.org/officeDocument/2006/relationships" id="262" r:id="R26ea16f27513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96d2340cb4e60" /><Relationship Type="http://schemas.openxmlformats.org/officeDocument/2006/relationships/slide" Target="/ppt/slides/slide1.xml" Id="R5e531c569e134727" /><Relationship Type="http://schemas.openxmlformats.org/officeDocument/2006/relationships/slide" Target="/ppt/slides/slide2.xml" Id="R045bdb104c404ad9" /><Relationship Type="http://schemas.openxmlformats.org/officeDocument/2006/relationships/slide" Target="/ppt/slides/slide3.xml" Id="R3c28281675f1434f" /><Relationship Type="http://schemas.openxmlformats.org/officeDocument/2006/relationships/slide" Target="/ppt/slides/slide4.xml" Id="Rcf27d09292ee484b" /><Relationship Type="http://schemas.openxmlformats.org/officeDocument/2006/relationships/slide" Target="/ppt/slides/slide5.xml" Id="R5a12b4df6fb74d53" /><Relationship Type="http://schemas.openxmlformats.org/officeDocument/2006/relationships/slide" Target="/ppt/slides/slide6.xml" Id="Rc04cc475d9744bcf" /><Relationship Type="http://schemas.openxmlformats.org/officeDocument/2006/relationships/slide" Target="/ppt/slides/slide7.xml" Id="R26ea16f27513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71a6135d44f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34bd0f24c4c89" /><Relationship Type="http://schemas.openxmlformats.org/officeDocument/2006/relationships/theme" Target="/ppt/slideMasters/theme/theme1.xml" Id="R4a72a85601cf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c34bd0f24c4c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78afc17cc47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bca6c3e4547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79636ded7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c518cd8244d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a1a464c5d40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35b6797114d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9ad24c2414e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VENTILASJON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24 113 140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7 062 474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HARBAS ALMIR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POREBA LUKASZ ROBERT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Hedrum Ravei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