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de930602e3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7a15c22164256"/>
  </p:sldMasterIdLst>
  <p:sldIdLst>
    <p:sldId xmlns:r="http://schemas.openxmlformats.org/officeDocument/2006/relationships" id="256" r:id="Rfd0c0d3e128f4e8f"/>
    <p:sldId xmlns:r="http://schemas.openxmlformats.org/officeDocument/2006/relationships" id="257" r:id="R59c455e31f624c2f"/>
    <p:sldId xmlns:r="http://schemas.openxmlformats.org/officeDocument/2006/relationships" id="258" r:id="R14d5062f28a94e75"/>
    <p:sldId xmlns:r="http://schemas.openxmlformats.org/officeDocument/2006/relationships" id="259" r:id="Rd6ea044bd6e14a6f"/>
    <p:sldId xmlns:r="http://schemas.openxmlformats.org/officeDocument/2006/relationships" id="260" r:id="R7e5058d321434165"/>
    <p:sldId xmlns:r="http://schemas.openxmlformats.org/officeDocument/2006/relationships" id="261" r:id="R0cf0af2b863b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7a15c22164256" /><Relationship Type="http://schemas.openxmlformats.org/officeDocument/2006/relationships/slide" Target="/ppt/slides/slide1.xml" Id="Rfd0c0d3e128f4e8f" /><Relationship Type="http://schemas.openxmlformats.org/officeDocument/2006/relationships/slide" Target="/ppt/slides/slide2.xml" Id="R59c455e31f624c2f" /><Relationship Type="http://schemas.openxmlformats.org/officeDocument/2006/relationships/slide" Target="/ppt/slides/slide3.xml" Id="R14d5062f28a94e75" /><Relationship Type="http://schemas.openxmlformats.org/officeDocument/2006/relationships/slide" Target="/ppt/slides/slide4.xml" Id="Rd6ea044bd6e14a6f" /><Relationship Type="http://schemas.openxmlformats.org/officeDocument/2006/relationships/slide" Target="/ppt/slides/slide5.xml" Id="R7e5058d321434165" /><Relationship Type="http://schemas.openxmlformats.org/officeDocument/2006/relationships/slide" Target="/ppt/slides/slide6.xml" Id="R0cf0af2b863b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cd9800cb746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5a5b29c23403e" /><Relationship Type="http://schemas.openxmlformats.org/officeDocument/2006/relationships/theme" Target="/ppt/slideMasters/theme/theme1.xml" Id="R916423e80483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5a5b29c2340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3c459d77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e0eaac5bd40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df0f0994342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c60d1e025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fb5d91eb41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c06108c3047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