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2878606fca4a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8a1471614e42bc"/>
  </p:sldMasterIdLst>
  <p:sldIdLst>
    <p:sldId xmlns:r="http://schemas.openxmlformats.org/officeDocument/2006/relationships" id="256" r:id="R2bab283745544ed0"/>
    <p:sldId xmlns:r="http://schemas.openxmlformats.org/officeDocument/2006/relationships" id="257" r:id="R954d5de766134133"/>
    <p:sldId xmlns:r="http://schemas.openxmlformats.org/officeDocument/2006/relationships" id="258" r:id="Rf7f7fb8f21e24cf5"/>
    <p:sldId xmlns:r="http://schemas.openxmlformats.org/officeDocument/2006/relationships" id="259" r:id="R7ca0e51691a847ed"/>
    <p:sldId xmlns:r="http://schemas.openxmlformats.org/officeDocument/2006/relationships" id="260" r:id="Rfc16e435b3154cc1"/>
    <p:sldId xmlns:r="http://schemas.openxmlformats.org/officeDocument/2006/relationships" id="261" r:id="R6882301c96b747ee"/>
    <p:sldId xmlns:r="http://schemas.openxmlformats.org/officeDocument/2006/relationships" id="262" r:id="R1ce1de4d16d446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8a1471614e42bc" /><Relationship Type="http://schemas.openxmlformats.org/officeDocument/2006/relationships/slide" Target="/ppt/slides/slide1.xml" Id="R2bab283745544ed0" /><Relationship Type="http://schemas.openxmlformats.org/officeDocument/2006/relationships/slide" Target="/ppt/slides/slide2.xml" Id="R954d5de766134133" /><Relationship Type="http://schemas.openxmlformats.org/officeDocument/2006/relationships/slide" Target="/ppt/slides/slide3.xml" Id="Rf7f7fb8f21e24cf5" /><Relationship Type="http://schemas.openxmlformats.org/officeDocument/2006/relationships/slide" Target="/ppt/slides/slide4.xml" Id="R7ca0e51691a847ed" /><Relationship Type="http://schemas.openxmlformats.org/officeDocument/2006/relationships/slide" Target="/ppt/slides/slide5.xml" Id="Rfc16e435b3154cc1" /><Relationship Type="http://schemas.openxmlformats.org/officeDocument/2006/relationships/slide" Target="/ppt/slides/slide6.xml" Id="R6882301c96b747ee" /><Relationship Type="http://schemas.openxmlformats.org/officeDocument/2006/relationships/slide" Target="/ppt/slides/slide7.xml" Id="R1ce1de4d16d446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6a2223ce6547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ffb884a894b2a" /><Relationship Type="http://schemas.openxmlformats.org/officeDocument/2006/relationships/theme" Target="/ppt/slideMasters/theme/theme1.xml" Id="Rf46c7b0106cd41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1ffb884a894b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d86e3591e40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5fbbde0d84e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e6ce4177f4c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96c43e8ee45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92702be5346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fd5068c2c4b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9109d01694c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TRAINOR ELSIKKERHET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TRAINOR ELSIKKERHET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187 229 009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42 536 300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34 582 889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101 306 997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181 005 009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TRAINOR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37 89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post@trainor.no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www.trainor.no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997 768 310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