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0d74c42b30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e592fd3db442d9"/>
  </p:sldMasterIdLst>
  <p:sldIdLst>
    <p:sldId xmlns:r="http://schemas.openxmlformats.org/officeDocument/2006/relationships" id="256" r:id="R2044a15148f24630"/>
    <p:sldId xmlns:r="http://schemas.openxmlformats.org/officeDocument/2006/relationships" id="257" r:id="Rbeb05d8b9ca04c4b"/>
    <p:sldId xmlns:r="http://schemas.openxmlformats.org/officeDocument/2006/relationships" id="258" r:id="Rb1bc8c0078834bfb"/>
    <p:sldId xmlns:r="http://schemas.openxmlformats.org/officeDocument/2006/relationships" id="259" r:id="R5173edc971474e55"/>
    <p:sldId xmlns:r="http://schemas.openxmlformats.org/officeDocument/2006/relationships" id="260" r:id="Rcaf725e2c5024e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592fd3db442d9" /><Relationship Type="http://schemas.openxmlformats.org/officeDocument/2006/relationships/slide" Target="/ppt/slides/slide1.xml" Id="R2044a15148f24630" /><Relationship Type="http://schemas.openxmlformats.org/officeDocument/2006/relationships/slide" Target="/ppt/slides/slide2.xml" Id="Rbeb05d8b9ca04c4b" /><Relationship Type="http://schemas.openxmlformats.org/officeDocument/2006/relationships/slide" Target="/ppt/slides/slide3.xml" Id="Rb1bc8c0078834bfb" /><Relationship Type="http://schemas.openxmlformats.org/officeDocument/2006/relationships/slide" Target="/ppt/slides/slide4.xml" Id="R5173edc971474e55" /><Relationship Type="http://schemas.openxmlformats.org/officeDocument/2006/relationships/slide" Target="/ppt/slides/slide5.xml" Id="Rcaf725e2c5024e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7b5a2132145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d0706032146aa" /><Relationship Type="http://schemas.openxmlformats.org/officeDocument/2006/relationships/theme" Target="/ppt/slideMasters/theme/theme1.xml" Id="R07a5321e04da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ad07060321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96dbaa8a3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e3083ae3a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33de769fc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76fa83d514e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416f6932e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WEBDESIGN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WEBDESIGN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WEBDESIGN AS</a:t>
            </a:r>
          </a:p>
        </p:txBody>
      </p:sp>
    </p:spTree>
  </p:cSld>
  <p:clrMapOvr>
    <a:masterClrMapping xmlns:a="http://schemas.openxmlformats.org/drawingml/2006/main"/>
  </p:clrMapOvr>
</p:sld>
</file>