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6e17872bc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4376a810e4330"/>
  </p:sldMasterIdLst>
  <p:sldIdLst>
    <p:sldId xmlns:r="http://schemas.openxmlformats.org/officeDocument/2006/relationships" id="256" r:id="R3caf9c2286294531"/>
    <p:sldId xmlns:r="http://schemas.openxmlformats.org/officeDocument/2006/relationships" id="257" r:id="Rfec3195505b54c33"/>
    <p:sldId xmlns:r="http://schemas.openxmlformats.org/officeDocument/2006/relationships" id="258" r:id="R933a37750643401e"/>
    <p:sldId xmlns:r="http://schemas.openxmlformats.org/officeDocument/2006/relationships" id="259" r:id="R95d638084b7743e7"/>
    <p:sldId xmlns:r="http://schemas.openxmlformats.org/officeDocument/2006/relationships" id="260" r:id="R20d1ed40a2814eab"/>
    <p:sldId xmlns:r="http://schemas.openxmlformats.org/officeDocument/2006/relationships" id="261" r:id="R5daca6aff0fc4548"/>
    <p:sldId xmlns:r="http://schemas.openxmlformats.org/officeDocument/2006/relationships" id="262" r:id="Re42200fa5a0c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4376a810e4330" /><Relationship Type="http://schemas.openxmlformats.org/officeDocument/2006/relationships/slide" Target="/ppt/slides/slide1.xml" Id="R3caf9c2286294531" /><Relationship Type="http://schemas.openxmlformats.org/officeDocument/2006/relationships/slide" Target="/ppt/slides/slide2.xml" Id="Rfec3195505b54c33" /><Relationship Type="http://schemas.openxmlformats.org/officeDocument/2006/relationships/slide" Target="/ppt/slides/slide3.xml" Id="R933a37750643401e" /><Relationship Type="http://schemas.openxmlformats.org/officeDocument/2006/relationships/slide" Target="/ppt/slides/slide4.xml" Id="R95d638084b7743e7" /><Relationship Type="http://schemas.openxmlformats.org/officeDocument/2006/relationships/slide" Target="/ppt/slides/slide5.xml" Id="R20d1ed40a2814eab" /><Relationship Type="http://schemas.openxmlformats.org/officeDocument/2006/relationships/slide" Target="/ppt/slides/slide6.xml" Id="R5daca6aff0fc4548" /><Relationship Type="http://schemas.openxmlformats.org/officeDocument/2006/relationships/slide" Target="/ppt/slides/slide7.xml" Id="Re42200fa5a0c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1ff5860b8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31868edb14175" /><Relationship Type="http://schemas.openxmlformats.org/officeDocument/2006/relationships/theme" Target="/ppt/slideMasters/theme/theme1.xml" Id="R583745ddc922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631868edb1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7e1165c9c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4f159cb94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fee74ea5e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8b5c03c1f49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929d2cba746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b6cd23a88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1c446b4da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REAKSJON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4 891 659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HÅRDE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Knosterneset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