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f8625819d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2f8067273443b"/>
  </p:sldMasterIdLst>
  <p:sldIdLst>
    <p:sldId xmlns:r="http://schemas.openxmlformats.org/officeDocument/2006/relationships" id="256" r:id="Rde9d3f29786e4ca8"/>
    <p:sldId xmlns:r="http://schemas.openxmlformats.org/officeDocument/2006/relationships" id="257" r:id="R2e6d8cb071c14c63"/>
    <p:sldId xmlns:r="http://schemas.openxmlformats.org/officeDocument/2006/relationships" id="258" r:id="R39547ab2fa904d98"/>
    <p:sldId xmlns:r="http://schemas.openxmlformats.org/officeDocument/2006/relationships" id="259" r:id="Rce9425e614d04043"/>
    <p:sldId xmlns:r="http://schemas.openxmlformats.org/officeDocument/2006/relationships" id="260" r:id="Rf6e22c43c6f94387"/>
    <p:sldId xmlns:r="http://schemas.openxmlformats.org/officeDocument/2006/relationships" id="261" r:id="Rfb90774f32304b82"/>
    <p:sldId xmlns:r="http://schemas.openxmlformats.org/officeDocument/2006/relationships" id="262" r:id="Rcf9a77994523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2f8067273443b" /><Relationship Type="http://schemas.openxmlformats.org/officeDocument/2006/relationships/slide" Target="/ppt/slides/slide1.xml" Id="Rde9d3f29786e4ca8" /><Relationship Type="http://schemas.openxmlformats.org/officeDocument/2006/relationships/slide" Target="/ppt/slides/slide2.xml" Id="R2e6d8cb071c14c63" /><Relationship Type="http://schemas.openxmlformats.org/officeDocument/2006/relationships/slide" Target="/ppt/slides/slide3.xml" Id="R39547ab2fa904d98" /><Relationship Type="http://schemas.openxmlformats.org/officeDocument/2006/relationships/slide" Target="/ppt/slides/slide4.xml" Id="Rce9425e614d04043" /><Relationship Type="http://schemas.openxmlformats.org/officeDocument/2006/relationships/slide" Target="/ppt/slides/slide5.xml" Id="Rf6e22c43c6f94387" /><Relationship Type="http://schemas.openxmlformats.org/officeDocument/2006/relationships/slide" Target="/ppt/slides/slide6.xml" Id="Rfb90774f32304b82" /><Relationship Type="http://schemas.openxmlformats.org/officeDocument/2006/relationships/slide" Target="/ppt/slides/slide7.xml" Id="Rcf9a77994523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c0d2b9ccf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2a280c5a74b2c" /><Relationship Type="http://schemas.openxmlformats.org/officeDocument/2006/relationships/theme" Target="/ppt/slideMasters/theme/theme1.xml" Id="R98b3b45dd4d5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2a280c5a7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6b33ffb58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7d960d6e7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f672cde2e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bec9a17f3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234996d4342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c2f8e0636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8c708ca01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JWH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36 046 245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36 641 355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HAUGANN IDA HAUSKEN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ELI SØRVÅG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JON WEGNER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TEA SØRVÅG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jon@klinikkhausken.no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