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4c6631fee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7d7539d894dcb"/>
  </p:sldMasterIdLst>
  <p:sldIdLst>
    <p:sldId xmlns:r="http://schemas.openxmlformats.org/officeDocument/2006/relationships" id="256" r:id="R7341d072d1c74853"/>
    <p:sldId xmlns:r="http://schemas.openxmlformats.org/officeDocument/2006/relationships" id="257" r:id="Rc551e6a1ad474893"/>
    <p:sldId xmlns:r="http://schemas.openxmlformats.org/officeDocument/2006/relationships" id="258" r:id="R9faaf301082c451b"/>
    <p:sldId xmlns:r="http://schemas.openxmlformats.org/officeDocument/2006/relationships" id="259" r:id="Rf7a4af68b61d405e"/>
    <p:sldId xmlns:r="http://schemas.openxmlformats.org/officeDocument/2006/relationships" id="260" r:id="Rff4bfd37ecaa4a06"/>
    <p:sldId xmlns:r="http://schemas.openxmlformats.org/officeDocument/2006/relationships" id="261" r:id="R164eca192bd54cd9"/>
    <p:sldId xmlns:r="http://schemas.openxmlformats.org/officeDocument/2006/relationships" id="262" r:id="R0e3a64616eae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7d7539d894dcb" /><Relationship Type="http://schemas.openxmlformats.org/officeDocument/2006/relationships/slide" Target="/ppt/slides/slide1.xml" Id="R7341d072d1c74853" /><Relationship Type="http://schemas.openxmlformats.org/officeDocument/2006/relationships/slide" Target="/ppt/slides/slide2.xml" Id="Rc551e6a1ad474893" /><Relationship Type="http://schemas.openxmlformats.org/officeDocument/2006/relationships/slide" Target="/ppt/slides/slide3.xml" Id="R9faaf301082c451b" /><Relationship Type="http://schemas.openxmlformats.org/officeDocument/2006/relationships/slide" Target="/ppt/slides/slide4.xml" Id="Rf7a4af68b61d405e" /><Relationship Type="http://schemas.openxmlformats.org/officeDocument/2006/relationships/slide" Target="/ppt/slides/slide5.xml" Id="Rff4bfd37ecaa4a06" /><Relationship Type="http://schemas.openxmlformats.org/officeDocument/2006/relationships/slide" Target="/ppt/slides/slide6.xml" Id="R164eca192bd54cd9" /><Relationship Type="http://schemas.openxmlformats.org/officeDocument/2006/relationships/slide" Target="/ppt/slides/slide7.xml" Id="R0e3a64616eae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03b05702d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c0eb4262c4ebf" /><Relationship Type="http://schemas.openxmlformats.org/officeDocument/2006/relationships/theme" Target="/ppt/slideMasters/theme/theme1.xml" Id="Rdca1cf5a707e41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bc0eb4262c4e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d02178bfe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9bd174e6f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a5a0b3c4f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d8c9f1bfb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bff177cb2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5f8d94e43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3d59b078f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