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c0dc1e9f394c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8baf1fc076438e"/>
  </p:sldMasterIdLst>
  <p:sldIdLst>
    <p:sldId xmlns:r="http://schemas.openxmlformats.org/officeDocument/2006/relationships" id="256" r:id="R0e8d5f5dba1e499c"/>
    <p:sldId xmlns:r="http://schemas.openxmlformats.org/officeDocument/2006/relationships" id="257" r:id="R4e710cbb31bd4607"/>
    <p:sldId xmlns:r="http://schemas.openxmlformats.org/officeDocument/2006/relationships" id="258" r:id="R1afb0b0dd86b49a1"/>
    <p:sldId xmlns:r="http://schemas.openxmlformats.org/officeDocument/2006/relationships" id="259" r:id="Raf9a0477b89e4a6a"/>
    <p:sldId xmlns:r="http://schemas.openxmlformats.org/officeDocument/2006/relationships" id="260" r:id="Re1ada50b5dbd46b0"/>
    <p:sldId xmlns:r="http://schemas.openxmlformats.org/officeDocument/2006/relationships" id="261" r:id="R9005ba7c11244ff8"/>
    <p:sldId xmlns:r="http://schemas.openxmlformats.org/officeDocument/2006/relationships" id="262" r:id="R3968a91aa8f9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baf1fc076438e" /><Relationship Type="http://schemas.openxmlformats.org/officeDocument/2006/relationships/slide" Target="/ppt/slides/slide1.xml" Id="R0e8d5f5dba1e499c" /><Relationship Type="http://schemas.openxmlformats.org/officeDocument/2006/relationships/slide" Target="/ppt/slides/slide2.xml" Id="R4e710cbb31bd4607" /><Relationship Type="http://schemas.openxmlformats.org/officeDocument/2006/relationships/slide" Target="/ppt/slides/slide3.xml" Id="R1afb0b0dd86b49a1" /><Relationship Type="http://schemas.openxmlformats.org/officeDocument/2006/relationships/slide" Target="/ppt/slides/slide4.xml" Id="Raf9a0477b89e4a6a" /><Relationship Type="http://schemas.openxmlformats.org/officeDocument/2006/relationships/slide" Target="/ppt/slides/slide5.xml" Id="Re1ada50b5dbd46b0" /><Relationship Type="http://schemas.openxmlformats.org/officeDocument/2006/relationships/slide" Target="/ppt/slides/slide6.xml" Id="R9005ba7c11244ff8" /><Relationship Type="http://schemas.openxmlformats.org/officeDocument/2006/relationships/slide" Target="/ppt/slides/slide7.xml" Id="R3968a91aa8f9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d4e49db40c4b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44041754342c5" /><Relationship Type="http://schemas.openxmlformats.org/officeDocument/2006/relationships/theme" Target="/ppt/slideMasters/theme/theme1.xml" Id="R2d2ba19012a149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b44041754342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d450ce3ee4a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fa9eb88384c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18005d03b4b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c81e30be24e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19a53d8f543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52a61a9c846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1850f31d743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