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6fa1d1b3934e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553e89513949a3"/>
  </p:sldMasterIdLst>
  <p:sldIdLst>
    <p:sldId xmlns:r="http://schemas.openxmlformats.org/officeDocument/2006/relationships" id="256" r:id="R6ab53ec36d5443e6"/>
    <p:sldId xmlns:r="http://schemas.openxmlformats.org/officeDocument/2006/relationships" id="257" r:id="Re3b3537f63184dc5"/>
    <p:sldId xmlns:r="http://schemas.openxmlformats.org/officeDocument/2006/relationships" id="258" r:id="R46f5315817584de9"/>
    <p:sldId xmlns:r="http://schemas.openxmlformats.org/officeDocument/2006/relationships" id="259" r:id="R3f7a752c88e04745"/>
    <p:sldId xmlns:r="http://schemas.openxmlformats.org/officeDocument/2006/relationships" id="260" r:id="Rd8a25c77767241e8"/>
    <p:sldId xmlns:r="http://schemas.openxmlformats.org/officeDocument/2006/relationships" id="261" r:id="R86198fd9e21840ae"/>
    <p:sldId xmlns:r="http://schemas.openxmlformats.org/officeDocument/2006/relationships" id="262" r:id="Rac77191df9ae48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53e89513949a3" /><Relationship Type="http://schemas.openxmlformats.org/officeDocument/2006/relationships/slide" Target="/ppt/slides/slide1.xml" Id="R6ab53ec36d5443e6" /><Relationship Type="http://schemas.openxmlformats.org/officeDocument/2006/relationships/slide" Target="/ppt/slides/slide2.xml" Id="Re3b3537f63184dc5" /><Relationship Type="http://schemas.openxmlformats.org/officeDocument/2006/relationships/slide" Target="/ppt/slides/slide3.xml" Id="R46f5315817584de9" /><Relationship Type="http://schemas.openxmlformats.org/officeDocument/2006/relationships/slide" Target="/ppt/slides/slide4.xml" Id="R3f7a752c88e04745" /><Relationship Type="http://schemas.openxmlformats.org/officeDocument/2006/relationships/slide" Target="/ppt/slides/slide5.xml" Id="Rd8a25c77767241e8" /><Relationship Type="http://schemas.openxmlformats.org/officeDocument/2006/relationships/slide" Target="/ppt/slides/slide6.xml" Id="R86198fd9e21840ae" /><Relationship Type="http://schemas.openxmlformats.org/officeDocument/2006/relationships/slide" Target="/ppt/slides/slide7.xml" Id="Rac77191df9ae48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96149068a041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bf8e30fa84bce" /><Relationship Type="http://schemas.openxmlformats.org/officeDocument/2006/relationships/theme" Target="/ppt/slideMasters/theme/theme1.xml" Id="Re4299f2a993d47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9bf8e30fa84b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832c6769444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542f6fbd8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01dc7c87940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87f00a35b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427680a2a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b4d64657c40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be26682484f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 WANG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 WANG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185 912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WANG ZHONGYUAN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Zhongyuan Wang, Frydenhaugen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3516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61 90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bestwangas@gmail.com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997 020 421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