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02b158d26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65d8aadd64c21"/>
  </p:sldMasterIdLst>
  <p:sldIdLst>
    <p:sldId xmlns:r="http://schemas.openxmlformats.org/officeDocument/2006/relationships" id="256" r:id="R9c65ebf42c6541c1"/>
    <p:sldId xmlns:r="http://schemas.openxmlformats.org/officeDocument/2006/relationships" id="257" r:id="R2c219cd8c32048e5"/>
    <p:sldId xmlns:r="http://schemas.openxmlformats.org/officeDocument/2006/relationships" id="258" r:id="R1da209ca12df40dc"/>
    <p:sldId xmlns:r="http://schemas.openxmlformats.org/officeDocument/2006/relationships" id="259" r:id="R47381114ddbe4be6"/>
    <p:sldId xmlns:r="http://schemas.openxmlformats.org/officeDocument/2006/relationships" id="260" r:id="R0a5452e0dc2b443f"/>
    <p:sldId xmlns:r="http://schemas.openxmlformats.org/officeDocument/2006/relationships" id="261" r:id="R98f9504e6aa74553"/>
    <p:sldId xmlns:r="http://schemas.openxmlformats.org/officeDocument/2006/relationships" id="262" r:id="R743556213b18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65d8aadd64c21" /><Relationship Type="http://schemas.openxmlformats.org/officeDocument/2006/relationships/slide" Target="/ppt/slides/slide1.xml" Id="R9c65ebf42c6541c1" /><Relationship Type="http://schemas.openxmlformats.org/officeDocument/2006/relationships/slide" Target="/ppt/slides/slide2.xml" Id="R2c219cd8c32048e5" /><Relationship Type="http://schemas.openxmlformats.org/officeDocument/2006/relationships/slide" Target="/ppt/slides/slide3.xml" Id="R1da209ca12df40dc" /><Relationship Type="http://schemas.openxmlformats.org/officeDocument/2006/relationships/slide" Target="/ppt/slides/slide4.xml" Id="R47381114ddbe4be6" /><Relationship Type="http://schemas.openxmlformats.org/officeDocument/2006/relationships/slide" Target="/ppt/slides/slide5.xml" Id="R0a5452e0dc2b443f" /><Relationship Type="http://schemas.openxmlformats.org/officeDocument/2006/relationships/slide" Target="/ppt/slides/slide6.xml" Id="R98f9504e6aa74553" /><Relationship Type="http://schemas.openxmlformats.org/officeDocument/2006/relationships/slide" Target="/ppt/slides/slide7.xml" Id="R743556213b18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49ce0c8c0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e79d00f57420e" /><Relationship Type="http://schemas.openxmlformats.org/officeDocument/2006/relationships/theme" Target="/ppt/slideMasters/theme/theme1.xml" Id="Rb783e7db0c3a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e79d00f57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eba1d6bb40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16f55966b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afe0ab45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bed00364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a7be68949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c1af67f4d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6ca9487e1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