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d00ff73ff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64dfbef874d37"/>
  </p:sldMasterIdLst>
  <p:sldIdLst>
    <p:sldId xmlns:r="http://schemas.openxmlformats.org/officeDocument/2006/relationships" id="256" r:id="R8f02ec612352459c"/>
    <p:sldId xmlns:r="http://schemas.openxmlformats.org/officeDocument/2006/relationships" id="257" r:id="R38006cda4f774522"/>
    <p:sldId xmlns:r="http://schemas.openxmlformats.org/officeDocument/2006/relationships" id="258" r:id="R199c441b68dc41fe"/>
    <p:sldId xmlns:r="http://schemas.openxmlformats.org/officeDocument/2006/relationships" id="259" r:id="Ra82b03fcf2a94b8d"/>
    <p:sldId xmlns:r="http://schemas.openxmlformats.org/officeDocument/2006/relationships" id="260" r:id="Rbd43c46573e04fc7"/>
    <p:sldId xmlns:r="http://schemas.openxmlformats.org/officeDocument/2006/relationships" id="261" r:id="R1793b7af3e854dea"/>
    <p:sldId xmlns:r="http://schemas.openxmlformats.org/officeDocument/2006/relationships" id="262" r:id="R665bddbbc7cb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64dfbef874d37" /><Relationship Type="http://schemas.openxmlformats.org/officeDocument/2006/relationships/slide" Target="/ppt/slides/slide1.xml" Id="R8f02ec612352459c" /><Relationship Type="http://schemas.openxmlformats.org/officeDocument/2006/relationships/slide" Target="/ppt/slides/slide2.xml" Id="R38006cda4f774522" /><Relationship Type="http://schemas.openxmlformats.org/officeDocument/2006/relationships/slide" Target="/ppt/slides/slide3.xml" Id="R199c441b68dc41fe" /><Relationship Type="http://schemas.openxmlformats.org/officeDocument/2006/relationships/slide" Target="/ppt/slides/slide4.xml" Id="Ra82b03fcf2a94b8d" /><Relationship Type="http://schemas.openxmlformats.org/officeDocument/2006/relationships/slide" Target="/ppt/slides/slide5.xml" Id="Rbd43c46573e04fc7" /><Relationship Type="http://schemas.openxmlformats.org/officeDocument/2006/relationships/slide" Target="/ppt/slides/slide6.xml" Id="R1793b7af3e854dea" /><Relationship Type="http://schemas.openxmlformats.org/officeDocument/2006/relationships/slide" Target="/ppt/slides/slide7.xml" Id="R665bddbbc7cb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14982806a7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cfc4c0ae04a57" /><Relationship Type="http://schemas.openxmlformats.org/officeDocument/2006/relationships/theme" Target="/ppt/slideMasters/theme/theme1.xml" Id="Rf8f8e146469040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cfc4c0ae0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6729ae1d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e62dcc99d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9c561bd99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cec43e3c1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b12b960e149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12ec7b8a9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ec55ebb48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