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27a8de42b740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2f8594b6184b23"/>
  </p:sldMasterIdLst>
  <p:sldIdLst>
    <p:sldId xmlns:r="http://schemas.openxmlformats.org/officeDocument/2006/relationships" id="256" r:id="Rfe60e1a61d314606"/>
    <p:sldId xmlns:r="http://schemas.openxmlformats.org/officeDocument/2006/relationships" id="257" r:id="R91add72a09114b64"/>
    <p:sldId xmlns:r="http://schemas.openxmlformats.org/officeDocument/2006/relationships" id="258" r:id="Rd2847d5991f0431a"/>
    <p:sldId xmlns:r="http://schemas.openxmlformats.org/officeDocument/2006/relationships" id="259" r:id="Rc5a7cf7d85f04f67"/>
    <p:sldId xmlns:r="http://schemas.openxmlformats.org/officeDocument/2006/relationships" id="260" r:id="R13d4f46c1f564571"/>
    <p:sldId xmlns:r="http://schemas.openxmlformats.org/officeDocument/2006/relationships" id="261" r:id="Ra38ec93a84fe4d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f8594b6184b23" /><Relationship Type="http://schemas.openxmlformats.org/officeDocument/2006/relationships/slide" Target="/ppt/slides/slide1.xml" Id="Rfe60e1a61d314606" /><Relationship Type="http://schemas.openxmlformats.org/officeDocument/2006/relationships/slide" Target="/ppt/slides/slide2.xml" Id="R91add72a09114b64" /><Relationship Type="http://schemas.openxmlformats.org/officeDocument/2006/relationships/slide" Target="/ppt/slides/slide3.xml" Id="Rd2847d5991f0431a" /><Relationship Type="http://schemas.openxmlformats.org/officeDocument/2006/relationships/slide" Target="/ppt/slides/slide4.xml" Id="Rc5a7cf7d85f04f67" /><Relationship Type="http://schemas.openxmlformats.org/officeDocument/2006/relationships/slide" Target="/ppt/slides/slide5.xml" Id="R13d4f46c1f564571" /><Relationship Type="http://schemas.openxmlformats.org/officeDocument/2006/relationships/slide" Target="/ppt/slides/slide6.xml" Id="Ra38ec93a84fe4d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8e879648641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21917b7d54849" /><Relationship Type="http://schemas.openxmlformats.org/officeDocument/2006/relationships/theme" Target="/ppt/slideMasters/theme/theme1.xml" Id="Rfd9619630ef5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921917b7d5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c0a6c5870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85a28aad440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2a4b4ea6244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fd2f119cc44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ab5870e164c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eab10b5864f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