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86e61a9098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62d53a6324a79"/>
  </p:sldMasterIdLst>
  <p:sldIdLst>
    <p:sldId xmlns:r="http://schemas.openxmlformats.org/officeDocument/2006/relationships" id="256" r:id="Rdd990c32d08f45f1"/>
    <p:sldId xmlns:r="http://schemas.openxmlformats.org/officeDocument/2006/relationships" id="257" r:id="Re66fbfcbe4c741b8"/>
    <p:sldId xmlns:r="http://schemas.openxmlformats.org/officeDocument/2006/relationships" id="258" r:id="Rd7ad64a2b0984911"/>
    <p:sldId xmlns:r="http://schemas.openxmlformats.org/officeDocument/2006/relationships" id="259" r:id="R94a7d8b9484e4d01"/>
    <p:sldId xmlns:r="http://schemas.openxmlformats.org/officeDocument/2006/relationships" id="260" r:id="R66164294b8cc4711"/>
    <p:sldId xmlns:r="http://schemas.openxmlformats.org/officeDocument/2006/relationships" id="261" r:id="Rff5fbcfc0ba04d3c"/>
    <p:sldId xmlns:r="http://schemas.openxmlformats.org/officeDocument/2006/relationships" id="262" r:id="R9610a5c615bf43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62d53a6324a79" /><Relationship Type="http://schemas.openxmlformats.org/officeDocument/2006/relationships/slide" Target="/ppt/slides/slide1.xml" Id="Rdd990c32d08f45f1" /><Relationship Type="http://schemas.openxmlformats.org/officeDocument/2006/relationships/slide" Target="/ppt/slides/slide2.xml" Id="Re66fbfcbe4c741b8" /><Relationship Type="http://schemas.openxmlformats.org/officeDocument/2006/relationships/slide" Target="/ppt/slides/slide3.xml" Id="Rd7ad64a2b0984911" /><Relationship Type="http://schemas.openxmlformats.org/officeDocument/2006/relationships/slide" Target="/ppt/slides/slide4.xml" Id="R94a7d8b9484e4d01" /><Relationship Type="http://schemas.openxmlformats.org/officeDocument/2006/relationships/slide" Target="/ppt/slides/slide5.xml" Id="R66164294b8cc4711" /><Relationship Type="http://schemas.openxmlformats.org/officeDocument/2006/relationships/slide" Target="/ppt/slides/slide6.xml" Id="Rff5fbcfc0ba04d3c" /><Relationship Type="http://schemas.openxmlformats.org/officeDocument/2006/relationships/slide" Target="/ppt/slides/slide7.xml" Id="R9610a5c615bf43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9add7c344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3d7a7ba5a4f23" /><Relationship Type="http://schemas.openxmlformats.org/officeDocument/2006/relationships/theme" Target="/ppt/slideMasters/theme/theme1.xml" Id="R77940233685a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3d7a7ba5a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23b6cfe79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4af99f13f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14313192b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d7806fd34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84afbd05a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8c2656c2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418ffb94843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25 506 869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4 789 680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