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aa10e4d26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c3797cb0f4824"/>
  </p:sldMasterIdLst>
  <p:sldIdLst>
    <p:sldId xmlns:r="http://schemas.openxmlformats.org/officeDocument/2006/relationships" id="256" r:id="R29f99573d2ec4357"/>
    <p:sldId xmlns:r="http://schemas.openxmlformats.org/officeDocument/2006/relationships" id="257" r:id="R4316afdf0cda4dc8"/>
    <p:sldId xmlns:r="http://schemas.openxmlformats.org/officeDocument/2006/relationships" id="258" r:id="Re8a7f8e8d0f64b8d"/>
    <p:sldId xmlns:r="http://schemas.openxmlformats.org/officeDocument/2006/relationships" id="259" r:id="R904abb0b37ac4963"/>
    <p:sldId xmlns:r="http://schemas.openxmlformats.org/officeDocument/2006/relationships" id="260" r:id="R48fbe67905f5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c3797cb0f4824" /><Relationship Type="http://schemas.openxmlformats.org/officeDocument/2006/relationships/slide" Target="/ppt/slides/slide1.xml" Id="R29f99573d2ec4357" /><Relationship Type="http://schemas.openxmlformats.org/officeDocument/2006/relationships/slide" Target="/ppt/slides/slide2.xml" Id="R4316afdf0cda4dc8" /><Relationship Type="http://schemas.openxmlformats.org/officeDocument/2006/relationships/slide" Target="/ppt/slides/slide3.xml" Id="Re8a7f8e8d0f64b8d" /><Relationship Type="http://schemas.openxmlformats.org/officeDocument/2006/relationships/slide" Target="/ppt/slides/slide4.xml" Id="R904abb0b37ac4963" /><Relationship Type="http://schemas.openxmlformats.org/officeDocument/2006/relationships/slide" Target="/ppt/slides/slide5.xml" Id="R48fbe67905f5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d1bf0f8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262d8ed84875" /><Relationship Type="http://schemas.openxmlformats.org/officeDocument/2006/relationships/theme" Target="/ppt/slideMasters/theme/theme1.xml" Id="R2349bcbda3f1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8262d8ed8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0be329ff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1912b504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1bc04dfd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742ae89cd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923b6843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