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6e905757a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634a5726a410c"/>
  </p:sldMasterIdLst>
  <p:sldIdLst>
    <p:sldId xmlns:r="http://schemas.openxmlformats.org/officeDocument/2006/relationships" id="256" r:id="R54623e4afd56406e"/>
    <p:sldId xmlns:r="http://schemas.openxmlformats.org/officeDocument/2006/relationships" id="257" r:id="R5e59d833d8834073"/>
    <p:sldId xmlns:r="http://schemas.openxmlformats.org/officeDocument/2006/relationships" id="258" r:id="R9abfb6f714ac4a2b"/>
    <p:sldId xmlns:r="http://schemas.openxmlformats.org/officeDocument/2006/relationships" id="259" r:id="R1a63911bcbc0498b"/>
    <p:sldId xmlns:r="http://schemas.openxmlformats.org/officeDocument/2006/relationships" id="260" r:id="R1f9fc7138999463f"/>
    <p:sldId xmlns:r="http://schemas.openxmlformats.org/officeDocument/2006/relationships" id="261" r:id="R29f915a0d06e47bb"/>
    <p:sldId xmlns:r="http://schemas.openxmlformats.org/officeDocument/2006/relationships" id="262" r:id="Ra5dc93aa2ef847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634a5726a410c" /><Relationship Type="http://schemas.openxmlformats.org/officeDocument/2006/relationships/slide" Target="/ppt/slides/slide1.xml" Id="R54623e4afd56406e" /><Relationship Type="http://schemas.openxmlformats.org/officeDocument/2006/relationships/slide" Target="/ppt/slides/slide2.xml" Id="R5e59d833d8834073" /><Relationship Type="http://schemas.openxmlformats.org/officeDocument/2006/relationships/slide" Target="/ppt/slides/slide3.xml" Id="R9abfb6f714ac4a2b" /><Relationship Type="http://schemas.openxmlformats.org/officeDocument/2006/relationships/slide" Target="/ppt/slides/slide4.xml" Id="R1a63911bcbc0498b" /><Relationship Type="http://schemas.openxmlformats.org/officeDocument/2006/relationships/slide" Target="/ppt/slides/slide5.xml" Id="R1f9fc7138999463f" /><Relationship Type="http://schemas.openxmlformats.org/officeDocument/2006/relationships/slide" Target="/ppt/slides/slide6.xml" Id="R29f915a0d06e47bb" /><Relationship Type="http://schemas.openxmlformats.org/officeDocument/2006/relationships/slide" Target="/ppt/slides/slide7.xml" Id="Ra5dc93aa2ef847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3d238c04c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adafc29494057" /><Relationship Type="http://schemas.openxmlformats.org/officeDocument/2006/relationships/theme" Target="/ppt/slideMasters/theme/theme1.xml" Id="R445a76857a0a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adafc2949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e443af5e9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cc1783b9a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084fdfe204d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b91e02bdb45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deba2230c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5d22b8ca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fa140f12b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