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18e7b7c39a47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1ad5761b3a4294"/>
  </p:sldMasterIdLst>
  <p:sldIdLst>
    <p:sldId xmlns:r="http://schemas.openxmlformats.org/officeDocument/2006/relationships" id="256" r:id="R7abf418bcd9e4e2c"/>
    <p:sldId xmlns:r="http://schemas.openxmlformats.org/officeDocument/2006/relationships" id="257" r:id="R7332d704c7244e92"/>
    <p:sldId xmlns:r="http://schemas.openxmlformats.org/officeDocument/2006/relationships" id="258" r:id="R9031b0e622d342e1"/>
    <p:sldId xmlns:r="http://schemas.openxmlformats.org/officeDocument/2006/relationships" id="259" r:id="R8e756f290e5146f4"/>
    <p:sldId xmlns:r="http://schemas.openxmlformats.org/officeDocument/2006/relationships" id="260" r:id="R66dc82484f954264"/>
    <p:sldId xmlns:r="http://schemas.openxmlformats.org/officeDocument/2006/relationships" id="261" r:id="R42fe27706482421f"/>
    <p:sldId xmlns:r="http://schemas.openxmlformats.org/officeDocument/2006/relationships" id="262" r:id="R19212ef6a00c44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ad5761b3a4294" /><Relationship Type="http://schemas.openxmlformats.org/officeDocument/2006/relationships/slide" Target="/ppt/slides/slide1.xml" Id="R7abf418bcd9e4e2c" /><Relationship Type="http://schemas.openxmlformats.org/officeDocument/2006/relationships/slide" Target="/ppt/slides/slide2.xml" Id="R7332d704c7244e92" /><Relationship Type="http://schemas.openxmlformats.org/officeDocument/2006/relationships/slide" Target="/ppt/slides/slide3.xml" Id="R9031b0e622d342e1" /><Relationship Type="http://schemas.openxmlformats.org/officeDocument/2006/relationships/slide" Target="/ppt/slides/slide4.xml" Id="R8e756f290e5146f4" /><Relationship Type="http://schemas.openxmlformats.org/officeDocument/2006/relationships/slide" Target="/ppt/slides/slide5.xml" Id="R66dc82484f954264" /><Relationship Type="http://schemas.openxmlformats.org/officeDocument/2006/relationships/slide" Target="/ppt/slides/slide6.xml" Id="R42fe27706482421f" /><Relationship Type="http://schemas.openxmlformats.org/officeDocument/2006/relationships/slide" Target="/ppt/slides/slide7.xml" Id="R19212ef6a00c44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576fd41cf43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a118682cb4503" /><Relationship Type="http://schemas.openxmlformats.org/officeDocument/2006/relationships/theme" Target="/ppt/slideMasters/theme/theme1.xml" Id="Rd5e0f2ddca454c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9a118682cb45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a5d42232846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b98dc2675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3368c1a6841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ccc2d8b65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d0a9238cb47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ecba3ff4b4f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e00cffc864a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GIGAPIX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GIGAPIX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EIRIK HELLAND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Helland Urke, Damfaret 56A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www.gigapix.no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GIGAPIX AS</a:t>
            </a:r>
          </a:p>
        </p:txBody>
      </p:sp>
    </p:spTree>
  </p:cSld>
  <p:clrMapOvr>
    <a:masterClrMapping xmlns:a="http://schemas.openxmlformats.org/drawingml/2006/main"/>
  </p:clrMapOvr>
</p:sld>
</file>