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b2a9e972f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e57be2704428d"/>
  </p:sldMasterIdLst>
  <p:sldIdLst>
    <p:sldId xmlns:r="http://schemas.openxmlformats.org/officeDocument/2006/relationships" id="256" r:id="Rc3a3d305c7314612"/>
    <p:sldId xmlns:r="http://schemas.openxmlformats.org/officeDocument/2006/relationships" id="257" r:id="R4bb0e59d9b0a4a2b"/>
    <p:sldId xmlns:r="http://schemas.openxmlformats.org/officeDocument/2006/relationships" id="258" r:id="R2703c3a37f90418d"/>
    <p:sldId xmlns:r="http://schemas.openxmlformats.org/officeDocument/2006/relationships" id="259" r:id="Rd755eb3c39cc4dd0"/>
    <p:sldId xmlns:r="http://schemas.openxmlformats.org/officeDocument/2006/relationships" id="260" r:id="Ree66fa3319364632"/>
    <p:sldId xmlns:r="http://schemas.openxmlformats.org/officeDocument/2006/relationships" id="261" r:id="R2d960cc093e5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e57be2704428d" /><Relationship Type="http://schemas.openxmlformats.org/officeDocument/2006/relationships/slide" Target="/ppt/slides/slide1.xml" Id="Rc3a3d305c7314612" /><Relationship Type="http://schemas.openxmlformats.org/officeDocument/2006/relationships/slide" Target="/ppt/slides/slide2.xml" Id="R4bb0e59d9b0a4a2b" /><Relationship Type="http://schemas.openxmlformats.org/officeDocument/2006/relationships/slide" Target="/ppt/slides/slide3.xml" Id="R2703c3a37f90418d" /><Relationship Type="http://schemas.openxmlformats.org/officeDocument/2006/relationships/slide" Target="/ppt/slides/slide4.xml" Id="Rd755eb3c39cc4dd0" /><Relationship Type="http://schemas.openxmlformats.org/officeDocument/2006/relationships/slide" Target="/ppt/slides/slide5.xml" Id="Ree66fa3319364632" /><Relationship Type="http://schemas.openxmlformats.org/officeDocument/2006/relationships/slide" Target="/ppt/slides/slide6.xml" Id="R2d960cc093e5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2a9b16a5c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d79f4b8b4465c" /><Relationship Type="http://schemas.openxmlformats.org/officeDocument/2006/relationships/theme" Target="/ppt/slideMasters/theme/theme1.xml" Id="R802738f76a43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d79f4b8b4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c3a30a6ea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9c14a2680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8c66f8250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c109bac70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bddd82c6a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62005e81e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HALBAKKEN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