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1c68ee57b049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7ff623c348412c"/>
  </p:sldMasterIdLst>
  <p:sldIdLst>
    <p:sldId xmlns:r="http://schemas.openxmlformats.org/officeDocument/2006/relationships" id="256" r:id="R0ddb189452fb4a6e"/>
    <p:sldId xmlns:r="http://schemas.openxmlformats.org/officeDocument/2006/relationships" id="257" r:id="R7701604e60fc40fa"/>
    <p:sldId xmlns:r="http://schemas.openxmlformats.org/officeDocument/2006/relationships" id="258" r:id="R8d55792e32384f34"/>
    <p:sldId xmlns:r="http://schemas.openxmlformats.org/officeDocument/2006/relationships" id="259" r:id="R6a684614fc604c8d"/>
    <p:sldId xmlns:r="http://schemas.openxmlformats.org/officeDocument/2006/relationships" id="260" r:id="R1d3389bf094f417f"/>
    <p:sldId xmlns:r="http://schemas.openxmlformats.org/officeDocument/2006/relationships" id="261" r:id="Rc9e7a6ddf7664295"/>
    <p:sldId xmlns:r="http://schemas.openxmlformats.org/officeDocument/2006/relationships" id="262" r:id="R1774d83cba744d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7ff623c348412c" /><Relationship Type="http://schemas.openxmlformats.org/officeDocument/2006/relationships/slide" Target="/ppt/slides/slide1.xml" Id="R0ddb189452fb4a6e" /><Relationship Type="http://schemas.openxmlformats.org/officeDocument/2006/relationships/slide" Target="/ppt/slides/slide2.xml" Id="R7701604e60fc40fa" /><Relationship Type="http://schemas.openxmlformats.org/officeDocument/2006/relationships/slide" Target="/ppt/slides/slide3.xml" Id="R8d55792e32384f34" /><Relationship Type="http://schemas.openxmlformats.org/officeDocument/2006/relationships/slide" Target="/ppt/slides/slide4.xml" Id="R6a684614fc604c8d" /><Relationship Type="http://schemas.openxmlformats.org/officeDocument/2006/relationships/slide" Target="/ppt/slides/slide5.xml" Id="R1d3389bf094f417f" /><Relationship Type="http://schemas.openxmlformats.org/officeDocument/2006/relationships/slide" Target="/ppt/slides/slide6.xml" Id="Rc9e7a6ddf7664295" /><Relationship Type="http://schemas.openxmlformats.org/officeDocument/2006/relationships/slide" Target="/ppt/slides/slide7.xml" Id="R1774d83cba744d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8a32c4c35446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88f1b037b14b8e" /><Relationship Type="http://schemas.openxmlformats.org/officeDocument/2006/relationships/theme" Target="/ppt/slideMasters/theme/theme1.xml" Id="R31dc62d29a4444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88f1b037b14b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c983f219e43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362c2140b743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731d3677b4b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ffcef8d504f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79ed4d00041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4896407e54c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d6eedea0d40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JN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1 633 854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519 976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2 190 940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NESGÅRD JON ARNE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996 114 821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INVEST AS</a:t>
            </a:r>
          </a:p>
        </p:txBody>
      </p:sp>
    </p:spTree>
  </p:cSld>
  <p:clrMapOvr>
    <a:masterClrMapping xmlns:a="http://schemas.openxmlformats.org/drawingml/2006/main"/>
  </p:clrMapOvr>
</p:sld>
</file>