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2145e12fb7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4be97416fe4f8b"/>
  </p:sldMasterIdLst>
  <p:sldIdLst>
    <p:sldId xmlns:r="http://schemas.openxmlformats.org/officeDocument/2006/relationships" id="256" r:id="Rfb39d765481449d7"/>
    <p:sldId xmlns:r="http://schemas.openxmlformats.org/officeDocument/2006/relationships" id="257" r:id="Rff3d0b323e8647a1"/>
    <p:sldId xmlns:r="http://schemas.openxmlformats.org/officeDocument/2006/relationships" id="258" r:id="R298c4609bb8a4056"/>
    <p:sldId xmlns:r="http://schemas.openxmlformats.org/officeDocument/2006/relationships" id="259" r:id="R4ce80997a47a4aeb"/>
    <p:sldId xmlns:r="http://schemas.openxmlformats.org/officeDocument/2006/relationships" id="260" r:id="Ra0f15daf5f7c4f5a"/>
    <p:sldId xmlns:r="http://schemas.openxmlformats.org/officeDocument/2006/relationships" id="261" r:id="Rb68ce7480ccc441e"/>
    <p:sldId xmlns:r="http://schemas.openxmlformats.org/officeDocument/2006/relationships" id="262" r:id="Rda92f67a9ba040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be97416fe4f8b" /><Relationship Type="http://schemas.openxmlformats.org/officeDocument/2006/relationships/slide" Target="/ppt/slides/slide1.xml" Id="Rfb39d765481449d7" /><Relationship Type="http://schemas.openxmlformats.org/officeDocument/2006/relationships/slide" Target="/ppt/slides/slide2.xml" Id="Rff3d0b323e8647a1" /><Relationship Type="http://schemas.openxmlformats.org/officeDocument/2006/relationships/slide" Target="/ppt/slides/slide3.xml" Id="R298c4609bb8a4056" /><Relationship Type="http://schemas.openxmlformats.org/officeDocument/2006/relationships/slide" Target="/ppt/slides/slide4.xml" Id="R4ce80997a47a4aeb" /><Relationship Type="http://schemas.openxmlformats.org/officeDocument/2006/relationships/slide" Target="/ppt/slides/slide5.xml" Id="Ra0f15daf5f7c4f5a" /><Relationship Type="http://schemas.openxmlformats.org/officeDocument/2006/relationships/slide" Target="/ppt/slides/slide6.xml" Id="Rb68ce7480ccc441e" /><Relationship Type="http://schemas.openxmlformats.org/officeDocument/2006/relationships/slide" Target="/ppt/slides/slide7.xml" Id="Rda92f67a9ba040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e1bec2ab948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ed87c564c40fd" /><Relationship Type="http://schemas.openxmlformats.org/officeDocument/2006/relationships/theme" Target="/ppt/slideMasters/theme/theme1.xml" Id="R01b94f59718d48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ed87c564c40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a299b21644d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5219ecca049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67d102d0e40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d7f63b34f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094a04f0446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853bd3d1d4b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381522296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