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510a2430d54c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677db70e1b408e"/>
  </p:sldMasterIdLst>
  <p:sldIdLst>
    <p:sldId xmlns:r="http://schemas.openxmlformats.org/officeDocument/2006/relationships" id="256" r:id="R4136c915ceda4f20"/>
    <p:sldId xmlns:r="http://schemas.openxmlformats.org/officeDocument/2006/relationships" id="257" r:id="Rc9615da72efb4df4"/>
    <p:sldId xmlns:r="http://schemas.openxmlformats.org/officeDocument/2006/relationships" id="258" r:id="Rec82efc8f53e4ccb"/>
    <p:sldId xmlns:r="http://schemas.openxmlformats.org/officeDocument/2006/relationships" id="259" r:id="Rb7d1395c900f4bf8"/>
    <p:sldId xmlns:r="http://schemas.openxmlformats.org/officeDocument/2006/relationships" id="260" r:id="R4b0d3ef4215c4464"/>
    <p:sldId xmlns:r="http://schemas.openxmlformats.org/officeDocument/2006/relationships" id="261" r:id="R1734425f35944ccf"/>
    <p:sldId xmlns:r="http://schemas.openxmlformats.org/officeDocument/2006/relationships" id="262" r:id="Rd29fd82b069d4d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677db70e1b408e" /><Relationship Type="http://schemas.openxmlformats.org/officeDocument/2006/relationships/slide" Target="/ppt/slides/slide1.xml" Id="R4136c915ceda4f20" /><Relationship Type="http://schemas.openxmlformats.org/officeDocument/2006/relationships/slide" Target="/ppt/slides/slide2.xml" Id="Rc9615da72efb4df4" /><Relationship Type="http://schemas.openxmlformats.org/officeDocument/2006/relationships/slide" Target="/ppt/slides/slide3.xml" Id="Rec82efc8f53e4ccb" /><Relationship Type="http://schemas.openxmlformats.org/officeDocument/2006/relationships/slide" Target="/ppt/slides/slide4.xml" Id="Rb7d1395c900f4bf8" /><Relationship Type="http://schemas.openxmlformats.org/officeDocument/2006/relationships/slide" Target="/ppt/slides/slide5.xml" Id="R4b0d3ef4215c4464" /><Relationship Type="http://schemas.openxmlformats.org/officeDocument/2006/relationships/slide" Target="/ppt/slides/slide6.xml" Id="R1734425f35944ccf" /><Relationship Type="http://schemas.openxmlformats.org/officeDocument/2006/relationships/slide" Target="/ppt/slides/slide7.xml" Id="Rd29fd82b069d4d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ef85badcd748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a2570a90c4e2d" /><Relationship Type="http://schemas.openxmlformats.org/officeDocument/2006/relationships/theme" Target="/ppt/slideMasters/theme/theme1.xml" Id="R519e8139a93b4f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9a2570a90c4e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4f6237ca440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cd553d5c64e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268c32e1346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d0146909040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e3251303b42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5215e21ea49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c7540ea504e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UNI-FORM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UNI-FORM AS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11 125 526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694 308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582 342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5 973 382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8 205 688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UNI-FORM AS  –  32,3 %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KAI ARNE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ISAKSEN BERIT IREN  –  18,7 %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 FRANK JOHANSEN  –  18,7 %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8208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post@uni-form.as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