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546315c5b64e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141203167e4840"/>
  </p:sldMasterIdLst>
  <p:sldIdLst>
    <p:sldId xmlns:r="http://schemas.openxmlformats.org/officeDocument/2006/relationships" id="256" r:id="R65edcb79e6024180"/>
    <p:sldId xmlns:r="http://schemas.openxmlformats.org/officeDocument/2006/relationships" id="257" r:id="R69bcff9b967b47fd"/>
    <p:sldId xmlns:r="http://schemas.openxmlformats.org/officeDocument/2006/relationships" id="258" r:id="Ra134410654394368"/>
    <p:sldId xmlns:r="http://schemas.openxmlformats.org/officeDocument/2006/relationships" id="259" r:id="R7004caf6f31945cb"/>
    <p:sldId xmlns:r="http://schemas.openxmlformats.org/officeDocument/2006/relationships" id="260" r:id="Rad56eecc41154a24"/>
    <p:sldId xmlns:r="http://schemas.openxmlformats.org/officeDocument/2006/relationships" id="261" r:id="R607c44c034764855"/>
    <p:sldId xmlns:r="http://schemas.openxmlformats.org/officeDocument/2006/relationships" id="262" r:id="Rd22a5feee8ea45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41203167e4840" /><Relationship Type="http://schemas.openxmlformats.org/officeDocument/2006/relationships/slide" Target="/ppt/slides/slide1.xml" Id="R65edcb79e6024180" /><Relationship Type="http://schemas.openxmlformats.org/officeDocument/2006/relationships/slide" Target="/ppt/slides/slide2.xml" Id="R69bcff9b967b47fd" /><Relationship Type="http://schemas.openxmlformats.org/officeDocument/2006/relationships/slide" Target="/ppt/slides/slide3.xml" Id="Ra134410654394368" /><Relationship Type="http://schemas.openxmlformats.org/officeDocument/2006/relationships/slide" Target="/ppt/slides/slide4.xml" Id="R7004caf6f31945cb" /><Relationship Type="http://schemas.openxmlformats.org/officeDocument/2006/relationships/slide" Target="/ppt/slides/slide5.xml" Id="Rad56eecc41154a24" /><Relationship Type="http://schemas.openxmlformats.org/officeDocument/2006/relationships/slide" Target="/ppt/slides/slide6.xml" Id="R607c44c034764855" /><Relationship Type="http://schemas.openxmlformats.org/officeDocument/2006/relationships/slide" Target="/ppt/slides/slide7.xml" Id="Rd22a5feee8ea45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ead9c0e364c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5806b1a8487c" /><Relationship Type="http://schemas.openxmlformats.org/officeDocument/2006/relationships/theme" Target="/ppt/slideMasters/theme/theme1.xml" Id="R8efa9c047c5645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75806b1a848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d3af3e7df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bf126cdfe4e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e37ddc0ea4e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3e41ddc5e4a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6daa2fb414c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24f1cdd0d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cf028cbdd46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