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7ba63b3e9e47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77f6b10d747c7"/>
  </p:sldMasterIdLst>
  <p:sldIdLst>
    <p:sldId xmlns:r="http://schemas.openxmlformats.org/officeDocument/2006/relationships" id="256" r:id="R84572e1f5dfa43e6"/>
    <p:sldId xmlns:r="http://schemas.openxmlformats.org/officeDocument/2006/relationships" id="257" r:id="R676d620d56c14f2b"/>
    <p:sldId xmlns:r="http://schemas.openxmlformats.org/officeDocument/2006/relationships" id="258" r:id="Rcb517295e34d4cf3"/>
    <p:sldId xmlns:r="http://schemas.openxmlformats.org/officeDocument/2006/relationships" id="259" r:id="R1f5aca827fd64ef5"/>
    <p:sldId xmlns:r="http://schemas.openxmlformats.org/officeDocument/2006/relationships" id="260" r:id="R5c1cbb1d34fe48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77f6b10d747c7" /><Relationship Type="http://schemas.openxmlformats.org/officeDocument/2006/relationships/slide" Target="/ppt/slides/slide1.xml" Id="R84572e1f5dfa43e6" /><Relationship Type="http://schemas.openxmlformats.org/officeDocument/2006/relationships/slide" Target="/ppt/slides/slide2.xml" Id="R676d620d56c14f2b" /><Relationship Type="http://schemas.openxmlformats.org/officeDocument/2006/relationships/slide" Target="/ppt/slides/slide3.xml" Id="Rcb517295e34d4cf3" /><Relationship Type="http://schemas.openxmlformats.org/officeDocument/2006/relationships/slide" Target="/ppt/slides/slide4.xml" Id="R1f5aca827fd64ef5" /><Relationship Type="http://schemas.openxmlformats.org/officeDocument/2006/relationships/slide" Target="/ppt/slides/slide5.xml" Id="R5c1cbb1d34fe48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8c7846d32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f55688f1d4fbd" /><Relationship Type="http://schemas.openxmlformats.org/officeDocument/2006/relationships/theme" Target="/ppt/slideMasters/theme/theme1.xml" Id="Rf83ed4c2509147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1f55688f1d4f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b66b55e8e4c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8514adbf84c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1c60e8bdb4b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8adc3f402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9d9c491144f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